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3" r:id="rId3"/>
    <p:sldId id="3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324" r:id="rId20"/>
    <p:sldId id="286" r:id="rId21"/>
    <p:sldId id="287" r:id="rId22"/>
    <p:sldId id="288" r:id="rId23"/>
    <p:sldId id="289" r:id="rId24"/>
    <p:sldId id="291" r:id="rId25"/>
    <p:sldId id="290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2" r:id="rId35"/>
    <p:sldId id="303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FFFF"/>
    <a:srgbClr val="FFCA09"/>
    <a:srgbClr val="09FF20"/>
    <a:srgbClr val="FF0909"/>
    <a:srgbClr val="F90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dric Donner" userId="d617c342ac226a99" providerId="LiveId" clId="{EDCE3E03-F516-46D1-B9AC-988B28D598DE}"/>
    <pc:docChg chg="delSld">
      <pc:chgData name="Cédric Donner" userId="d617c342ac226a99" providerId="LiveId" clId="{EDCE3E03-F516-46D1-B9AC-988B28D598DE}" dt="2025-01-11T12:00:17.168" v="0" actId="47"/>
      <pc:docMkLst>
        <pc:docMk/>
      </pc:docMkLst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3783577160" sldId="359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4270717918" sldId="360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1482366985" sldId="361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1125749357" sldId="362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335584246" sldId="363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1719554056" sldId="364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4267711328" sldId="365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663458318" sldId="366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543340689" sldId="367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2348298955" sldId="368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1928274434" sldId="369"/>
        </pc:sldMkLst>
      </pc:sldChg>
      <pc:sldChg chg="del">
        <pc:chgData name="Cédric Donner" userId="d617c342ac226a99" providerId="LiveId" clId="{EDCE3E03-F516-46D1-B9AC-988B28D598DE}" dt="2025-01-11T12:00:17.168" v="0" actId="47"/>
        <pc:sldMkLst>
          <pc:docMk/>
          <pc:sldMk cId="779492706" sldId="370"/>
        </pc:sldMkLst>
      </pc:sldChg>
    </pc:docChg>
  </pc:docChgLst>
  <pc:docChgLst>
    <pc:chgData name="Cédric Donner" userId="d617c342ac226a99" providerId="LiveId" clId="{532858A7-8AA5-2140-97A7-846774DB70B0}"/>
    <pc:docChg chg="undo redo custSel addSld modSld">
      <pc:chgData name="Cédric Donner" userId="d617c342ac226a99" providerId="LiveId" clId="{532858A7-8AA5-2140-97A7-846774DB70B0}" dt="2022-07-16T05:34:00.930" v="4094"/>
      <pc:docMkLst>
        <pc:docMk/>
      </pc:docMkLst>
      <pc:sldChg chg="addSp delSp addAnim">
        <pc:chgData name="Cédric Donner" userId="d617c342ac226a99" providerId="LiveId" clId="{532858A7-8AA5-2140-97A7-846774DB70B0}" dt="2022-07-15T21:54:02.345" v="3874" actId="27696"/>
        <pc:sldMkLst>
          <pc:docMk/>
          <pc:sldMk cId="908476823" sldId="344"/>
        </pc:sldMkLst>
      </pc:sldChg>
      <pc:sldChg chg="addSp delSp modSp addAnim delAnim">
        <pc:chgData name="Cédric Donner" userId="d617c342ac226a99" providerId="LiveId" clId="{532858A7-8AA5-2140-97A7-846774DB70B0}" dt="2022-07-15T09:12:34.806" v="853" actId="27696"/>
        <pc:sldMkLst>
          <pc:docMk/>
          <pc:sldMk cId="3243789448" sldId="353"/>
        </pc:sldMkLst>
      </pc:sldChg>
      <pc:sldChg chg="addSp delSp modSp addAnim delAnim">
        <pc:chgData name="Cédric Donner" userId="d617c342ac226a99" providerId="LiveId" clId="{532858A7-8AA5-2140-97A7-846774DB70B0}" dt="2022-07-15T09:26:46.348" v="1042" actId="27696"/>
        <pc:sldMkLst>
          <pc:docMk/>
          <pc:sldMk cId="812056998" sldId="355"/>
        </pc:sldMkLst>
      </pc:sldChg>
      <pc:sldChg chg="addSp delSp modSp addAnim">
        <pc:chgData name="Cédric Donner" userId="d617c342ac226a99" providerId="LiveId" clId="{532858A7-8AA5-2140-97A7-846774DB70B0}" dt="2022-07-15T08:48:23.596" v="547" actId="27696"/>
        <pc:sldMkLst>
          <pc:docMk/>
          <pc:sldMk cId="1065269555" sldId="356"/>
        </pc:sldMkLst>
      </pc:sldChg>
      <pc:sldChg chg="addSp delSp modSp addAnim">
        <pc:chgData name="Cédric Donner" userId="d617c342ac226a99" providerId="LiveId" clId="{532858A7-8AA5-2140-97A7-846774DB70B0}" dt="2022-07-15T08:52:13.030" v="620" actId="27696"/>
        <pc:sldMkLst>
          <pc:docMk/>
          <pc:sldMk cId="2994768647" sldId="357"/>
        </pc:sldMkLst>
      </pc:sldChg>
      <pc:sldChg chg="addSp delSp modSp">
        <pc:chgData name="Cédric Donner" userId="d617c342ac226a99" providerId="LiveId" clId="{532858A7-8AA5-2140-97A7-846774DB70B0}" dt="2022-07-15T09:21:44.337" v="1012" actId="1076"/>
        <pc:sldMkLst>
          <pc:docMk/>
          <pc:sldMk cId="61429259" sldId="358"/>
        </pc:sldMkLst>
      </pc:sldChg>
      <pc:sldChg chg="addSp delSp">
        <pc:chgData name="Cédric Donner" userId="d617c342ac226a99" providerId="LiveId" clId="{532858A7-8AA5-2140-97A7-846774DB70B0}" dt="2022-07-15T10:07:09.388" v="1144"/>
        <pc:sldMkLst>
          <pc:docMk/>
          <pc:sldMk cId="4267711328" sldId="365"/>
        </pc:sldMkLst>
      </pc:sldChg>
      <pc:sldChg chg="addSp delSp modSp">
        <pc:chgData name="Cédric Donner" userId="d617c342ac226a99" providerId="LiveId" clId="{532858A7-8AA5-2140-97A7-846774DB70B0}" dt="2022-07-15T10:16:52.209" v="1323"/>
        <pc:sldMkLst>
          <pc:docMk/>
          <pc:sldMk cId="2348298955" sldId="368"/>
        </pc:sldMkLst>
      </pc:sldChg>
      <pc:sldChg chg="addSp delSp modSp addAnim delAnim">
        <pc:chgData name="Cédric Donner" userId="d617c342ac226a99" providerId="LiveId" clId="{532858A7-8AA5-2140-97A7-846774DB70B0}" dt="2022-07-15T10:25:22.765" v="1617" actId="27696"/>
        <pc:sldMkLst>
          <pc:docMk/>
          <pc:sldMk cId="1928274434" sldId="369"/>
        </pc:sldMkLst>
      </pc:sldChg>
      <pc:sldChg chg="addSp delSp modSp addAnim delAnim">
        <pc:chgData name="Cédric Donner" userId="d617c342ac226a99" providerId="LiveId" clId="{532858A7-8AA5-2140-97A7-846774DB70B0}" dt="2022-07-15T10:29:50.304" v="1670" actId="27696"/>
        <pc:sldMkLst>
          <pc:docMk/>
          <pc:sldMk cId="779492706" sldId="370"/>
        </pc:sldMkLst>
      </pc:sldChg>
      <pc:sldChg chg="addSp delSp modSp addAnim">
        <pc:chgData name="Cédric Donner" userId="d617c342ac226a99" providerId="LiveId" clId="{532858A7-8AA5-2140-97A7-846774DB70B0}" dt="2022-07-15T10:58:32.665" v="1795" actId="164"/>
        <pc:sldMkLst>
          <pc:docMk/>
          <pc:sldMk cId="3472984273" sldId="371"/>
        </pc:sldMkLst>
      </pc:sldChg>
      <pc:sldChg chg="addSp delSp modSp">
        <pc:chgData name="Cédric Donner" userId="d617c342ac226a99" providerId="LiveId" clId="{532858A7-8AA5-2140-97A7-846774DB70B0}" dt="2022-07-15T11:17:58.847" v="1837" actId="20577"/>
        <pc:sldMkLst>
          <pc:docMk/>
          <pc:sldMk cId="2560962357" sldId="372"/>
        </pc:sldMkLst>
      </pc:sldChg>
      <pc:sldChg chg="addSp delSp modSp addAnim">
        <pc:chgData name="Cédric Donner" userId="d617c342ac226a99" providerId="LiveId" clId="{532858A7-8AA5-2140-97A7-846774DB70B0}" dt="2022-07-15T13:20:59.857" v="1908" actId="27696"/>
        <pc:sldMkLst>
          <pc:docMk/>
          <pc:sldMk cId="1416141579" sldId="380"/>
        </pc:sldMkLst>
      </pc:sldChg>
      <pc:sldChg chg="addSp delSp addAnim">
        <pc:chgData name="Cédric Donner" userId="d617c342ac226a99" providerId="LiveId" clId="{532858A7-8AA5-2140-97A7-846774DB70B0}" dt="2022-07-15T13:39:44.397" v="1938" actId="27696"/>
        <pc:sldMkLst>
          <pc:docMk/>
          <pc:sldMk cId="3871502574" sldId="381"/>
        </pc:sldMkLst>
      </pc:sldChg>
      <pc:sldChg chg="new">
        <pc:chgData name="Cédric Donner" userId="d617c342ac226a99" providerId="LiveId" clId="{532858A7-8AA5-2140-97A7-846774DB70B0}" dt="2022-07-15T13:38:49.265" v="1936" actId="680"/>
        <pc:sldMkLst>
          <pc:docMk/>
          <pc:sldMk cId="3440800457" sldId="383"/>
        </pc:sldMkLst>
      </pc:sldChg>
      <pc:sldChg chg="addSp">
        <pc:chgData name="Cédric Donner" userId="d617c342ac226a99" providerId="LiveId" clId="{532858A7-8AA5-2140-97A7-846774DB70B0}" dt="2022-07-15T15:22:15.237" v="1959"/>
        <pc:sldMkLst>
          <pc:docMk/>
          <pc:sldMk cId="3316301940" sldId="393"/>
        </pc:sldMkLst>
      </pc:sldChg>
      <pc:sldChg chg="addSp delSp modSp addAnim">
        <pc:chgData name="Cédric Donner" userId="d617c342ac226a99" providerId="LiveId" clId="{532858A7-8AA5-2140-97A7-846774DB70B0}" dt="2022-07-15T15:26:35.237" v="2036" actId="27696"/>
        <pc:sldMkLst>
          <pc:docMk/>
          <pc:sldMk cId="2030172391" sldId="396"/>
        </pc:sldMkLst>
      </pc:sldChg>
      <pc:sldChg chg="addSp delSp modSp addAnim">
        <pc:chgData name="Cédric Donner" userId="d617c342ac226a99" providerId="LiveId" clId="{532858A7-8AA5-2140-97A7-846774DB70B0}" dt="2022-07-15T15:52:58.958" v="2261" actId="27696"/>
        <pc:sldMkLst>
          <pc:docMk/>
          <pc:sldMk cId="418415390" sldId="397"/>
        </pc:sldMkLst>
      </pc:sldChg>
      <pc:sldChg chg="addSp delSp modSp addAnim delAnim">
        <pc:chgData name="Cédric Donner" userId="d617c342ac226a99" providerId="LiveId" clId="{532858A7-8AA5-2140-97A7-846774DB70B0}" dt="2022-07-15T16:07:32.563" v="2628" actId="27696"/>
        <pc:sldMkLst>
          <pc:docMk/>
          <pc:sldMk cId="1016706042" sldId="398"/>
        </pc:sldMkLst>
      </pc:sldChg>
      <pc:sldChg chg="addSp delSp modSp addAnim">
        <pc:chgData name="Cédric Donner" userId="d617c342ac226a99" providerId="LiveId" clId="{532858A7-8AA5-2140-97A7-846774DB70B0}" dt="2022-07-15T17:55:10.513" v="2693" actId="27696"/>
        <pc:sldMkLst>
          <pc:docMk/>
          <pc:sldMk cId="3590679383" sldId="399"/>
        </pc:sldMkLst>
      </pc:sldChg>
      <pc:sldChg chg="addSp">
        <pc:chgData name="Cédric Donner" userId="d617c342ac226a99" providerId="LiveId" clId="{532858A7-8AA5-2140-97A7-846774DB70B0}" dt="2022-07-15T17:51:21.283" v="2629"/>
        <pc:sldMkLst>
          <pc:docMk/>
          <pc:sldMk cId="2187375207" sldId="400"/>
        </pc:sldMkLst>
      </pc:sldChg>
      <pc:sldChg chg="addSp delSp">
        <pc:chgData name="Cédric Donner" userId="d617c342ac226a99" providerId="LiveId" clId="{532858A7-8AA5-2140-97A7-846774DB70B0}" dt="2022-07-15T17:51:32.006" v="2634"/>
        <pc:sldMkLst>
          <pc:docMk/>
          <pc:sldMk cId="1000567129" sldId="401"/>
        </pc:sldMkLst>
      </pc:sldChg>
      <pc:sldChg chg="addSp">
        <pc:chgData name="Cédric Donner" userId="d617c342ac226a99" providerId="LiveId" clId="{532858A7-8AA5-2140-97A7-846774DB70B0}" dt="2022-07-15T17:51:41.818" v="2639"/>
        <pc:sldMkLst>
          <pc:docMk/>
          <pc:sldMk cId="2161220317" sldId="402"/>
        </pc:sldMkLst>
      </pc:sldChg>
      <pc:sldChg chg="addSp delSp modSp addAnim">
        <pc:chgData name="Cédric Donner" userId="d617c342ac226a99" providerId="LiveId" clId="{532858A7-8AA5-2140-97A7-846774DB70B0}" dt="2022-07-15T18:04:33.016" v="2831" actId="27696"/>
        <pc:sldMkLst>
          <pc:docMk/>
          <pc:sldMk cId="4089422293" sldId="405"/>
        </pc:sldMkLst>
      </pc:sldChg>
      <pc:sldChg chg="addSp delSp modSp">
        <pc:chgData name="Cédric Donner" userId="d617c342ac226a99" providerId="LiveId" clId="{532858A7-8AA5-2140-97A7-846774DB70B0}" dt="2022-07-15T20:48:57.158" v="3215"/>
        <pc:sldMkLst>
          <pc:docMk/>
          <pc:sldMk cId="898994051" sldId="410"/>
        </pc:sldMkLst>
      </pc:sldChg>
      <pc:sldChg chg="addSp delSp">
        <pc:chgData name="Cédric Donner" userId="d617c342ac226a99" providerId="LiveId" clId="{532858A7-8AA5-2140-97A7-846774DB70B0}" dt="2022-07-15T18:29:48.311" v="2964"/>
        <pc:sldMkLst>
          <pc:docMk/>
          <pc:sldMk cId="1775054362" sldId="411"/>
        </pc:sldMkLst>
      </pc:sldChg>
      <pc:sldChg chg="addSp delSp modSp addAnim">
        <pc:chgData name="Cédric Donner" userId="d617c342ac226a99" providerId="LiveId" clId="{532858A7-8AA5-2140-97A7-846774DB70B0}" dt="2022-07-15T20:54:13.660" v="3223"/>
        <pc:sldMkLst>
          <pc:docMk/>
          <pc:sldMk cId="2384104590" sldId="418"/>
        </pc:sldMkLst>
      </pc:sldChg>
      <pc:sldChg chg="addSp delSp modSp">
        <pc:chgData name="Cédric Donner" userId="d617c342ac226a99" providerId="LiveId" clId="{532858A7-8AA5-2140-97A7-846774DB70B0}" dt="2022-07-15T20:52:13.984" v="3219"/>
        <pc:sldMkLst>
          <pc:docMk/>
          <pc:sldMk cId="3442521283" sldId="420"/>
        </pc:sldMkLst>
      </pc:sldChg>
      <pc:sldChg chg="addSp delSp">
        <pc:chgData name="Cédric Donner" userId="d617c342ac226a99" providerId="LiveId" clId="{532858A7-8AA5-2140-97A7-846774DB70B0}" dt="2022-07-15T21:57:50.094" v="3902" actId="21"/>
        <pc:sldMkLst>
          <pc:docMk/>
          <pc:sldMk cId="1241112575" sldId="423"/>
        </pc:sldMkLst>
      </pc:sldChg>
      <pc:sldChg chg="addSp delSp modSp addAnim">
        <pc:chgData name="Cédric Donner" userId="d617c342ac226a99" providerId="LiveId" clId="{532858A7-8AA5-2140-97A7-846774DB70B0}" dt="2022-07-15T21:28:19.954" v="3473" actId="27696"/>
        <pc:sldMkLst>
          <pc:docMk/>
          <pc:sldMk cId="136764022" sldId="424"/>
        </pc:sldMkLst>
      </pc:sldChg>
      <pc:sldChg chg="addSp delSp">
        <pc:chgData name="Cédric Donner" userId="d617c342ac226a99" providerId="LiveId" clId="{532858A7-8AA5-2140-97A7-846774DB70B0}" dt="2022-07-15T20:43:06.241" v="3191"/>
        <pc:sldMkLst>
          <pc:docMk/>
          <pc:sldMk cId="1760269058" sldId="428"/>
        </pc:sldMkLst>
      </pc:sldChg>
      <pc:sldChg chg="addSp delSp modSp addAnim delAnim">
        <pc:chgData name="Cédric Donner" userId="d617c342ac226a99" providerId="LiveId" clId="{532858A7-8AA5-2140-97A7-846774DB70B0}" dt="2022-07-15T21:21:51.470" v="3452"/>
        <pc:sldMkLst>
          <pc:docMk/>
          <pc:sldMk cId="2073194925" sldId="430"/>
        </pc:sldMkLst>
      </pc:sldChg>
      <pc:sldChg chg="addSp delSp modSp">
        <pc:chgData name="Cédric Donner" userId="d617c342ac226a99" providerId="LiveId" clId="{532858A7-8AA5-2140-97A7-846774DB70B0}" dt="2022-07-15T21:38:10.820" v="3693"/>
        <pc:sldMkLst>
          <pc:docMk/>
          <pc:sldMk cId="1945711891" sldId="435"/>
        </pc:sldMkLst>
      </pc:sldChg>
      <pc:sldChg chg="addSp delSp modSp addAnim delAnim">
        <pc:chgData name="Cédric Donner" userId="d617c342ac226a99" providerId="LiveId" clId="{532858A7-8AA5-2140-97A7-846774DB70B0}" dt="2022-07-15T22:49:48.989" v="4000" actId="27696"/>
        <pc:sldMkLst>
          <pc:docMk/>
          <pc:sldMk cId="2661245261" sldId="436"/>
        </pc:sldMkLst>
      </pc:sldChg>
      <pc:sldChg chg="addSp delSp modSp">
        <pc:chgData name="Cédric Donner" userId="d617c342ac226a99" providerId="LiveId" clId="{532858A7-8AA5-2140-97A7-846774DB70B0}" dt="2022-07-15T21:58:31.495" v="3906" actId="1076"/>
        <pc:sldMkLst>
          <pc:docMk/>
          <pc:sldMk cId="1016580102" sldId="437"/>
        </pc:sldMkLst>
      </pc:sldChg>
      <pc:sldChg chg="addSp delSp modSp addAnim delAnim">
        <pc:chgData name="Cédric Donner" userId="d617c342ac226a99" providerId="LiveId" clId="{532858A7-8AA5-2140-97A7-846774DB70B0}" dt="2022-07-15T22:49:06.999" v="3996" actId="164"/>
        <pc:sldMkLst>
          <pc:docMk/>
          <pc:sldMk cId="2975287559" sldId="438"/>
        </pc:sldMkLst>
      </pc:sldChg>
      <pc:sldChg chg="addSp delSp new mod modClrScheme chgLayout">
        <pc:chgData name="Cédric Donner" userId="d617c342ac226a99" providerId="LiveId" clId="{532858A7-8AA5-2140-97A7-846774DB70B0}" dt="2022-07-16T05:34:00.930" v="4094"/>
        <pc:sldMkLst>
          <pc:docMk/>
          <pc:sldMk cId="2060933892" sldId="446"/>
        </pc:sldMkLst>
      </pc:sldChg>
    </pc:docChg>
  </pc:docChgLst>
  <pc:docChgLst>
    <pc:chgData name="Cédric Donner" userId="d617c342ac226a99" providerId="LiveId" clId="{105B71AC-851E-4D8D-9CDE-37424EF7532D}"/>
    <pc:docChg chg="undo redo custSel addSld delSld modSld sldOrd">
      <pc:chgData name="Cédric Donner" userId="d617c342ac226a99" providerId="LiveId" clId="{105B71AC-851E-4D8D-9CDE-37424EF7532D}" dt="2022-07-16T08:06:11.806" v="14525" actId="20577"/>
      <pc:docMkLst>
        <pc:docMk/>
      </pc:docMkLst>
      <pc:sldChg chg="addSp delSp modSp mod delDesignElem chgLayout">
        <pc:chgData name="Cédric Donner" userId="d617c342ac226a99" providerId="LiveId" clId="{105B71AC-851E-4D8D-9CDE-37424EF7532D}" dt="2022-07-15T07:14:27.594" v="4914" actId="26606"/>
        <pc:sldMkLst>
          <pc:docMk/>
          <pc:sldMk cId="1166103802" sldId="256"/>
        </pc:sldMkLst>
      </pc:sldChg>
      <pc:sldChg chg="delSp modSp del mod">
        <pc:chgData name="Cédric Donner" userId="d617c342ac226a99" providerId="LiveId" clId="{105B71AC-851E-4D8D-9CDE-37424EF7532D}" dt="2022-07-07T21:49:12.504" v="332" actId="2696"/>
        <pc:sldMkLst>
          <pc:docMk/>
          <pc:sldMk cId="1430182300" sldId="258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3214309515" sldId="258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2325749780" sldId="259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2900290892" sldId="259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575169729" sldId="260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3745466459" sldId="260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1281513237" sldId="261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4021544002" sldId="261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1261832150" sldId="262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3475842197" sldId="262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1725946995" sldId="264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3063140491" sldId="264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2274478101" sldId="265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3755118265" sldId="265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1218809758" sldId="266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1403085157" sldId="266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3241508969" sldId="267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3516260558" sldId="267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1329756303" sldId="268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1548803909" sldId="268"/>
        </pc:sldMkLst>
      </pc:sldChg>
      <pc:sldChg chg="del">
        <pc:chgData name="Cédric Donner" userId="d617c342ac226a99" providerId="LiveId" clId="{105B71AC-851E-4D8D-9CDE-37424EF7532D}" dt="2022-07-07T21:49:12.504" v="332" actId="2696"/>
        <pc:sldMkLst>
          <pc:docMk/>
          <pc:sldMk cId="1064225906" sldId="269"/>
        </pc:sldMkLst>
      </pc:sldChg>
      <pc:sldChg chg="delSp add setBg delDesignElem">
        <pc:chgData name="Cédric Donner" userId="d617c342ac226a99" providerId="LiveId" clId="{105B71AC-851E-4D8D-9CDE-37424EF7532D}" dt="2022-07-07T21:49:17.763" v="347"/>
        <pc:sldMkLst>
          <pc:docMk/>
          <pc:sldMk cId="3281754860" sldId="269"/>
        </pc:sldMkLst>
      </pc:sldChg>
      <pc:sldChg chg="modSp add mod setBg">
        <pc:chgData name="Cédric Donner" userId="d617c342ac226a99" providerId="LiveId" clId="{105B71AC-851E-4D8D-9CDE-37424EF7532D}" dt="2022-07-15T15:03:46.877" v="10435" actId="1076"/>
        <pc:sldMkLst>
          <pc:docMk/>
          <pc:sldMk cId="1123703868" sldId="270"/>
        </pc:sldMkLst>
      </pc:sldChg>
      <pc:sldChg chg="addSp delSp modSp del modAnim">
        <pc:chgData name="Cédric Donner" userId="d617c342ac226a99" providerId="LiveId" clId="{105B71AC-851E-4D8D-9CDE-37424EF7532D}" dt="2022-07-07T21:49:12.504" v="332" actId="2696"/>
        <pc:sldMkLst>
          <pc:docMk/>
          <pc:sldMk cId="2444493982" sldId="270"/>
        </pc:sldMkLst>
      </pc:sldChg>
      <pc:sldChg chg="addSp modSp modAnim">
        <pc:chgData name="Cédric Donner" userId="d617c342ac226a99" providerId="LiveId" clId="{105B71AC-851E-4D8D-9CDE-37424EF7532D}" dt="2022-07-07T21:16:54.422" v="60"/>
        <pc:sldMkLst>
          <pc:docMk/>
          <pc:sldMk cId="3344639393" sldId="272"/>
        </pc:sldMkLst>
      </pc:sldChg>
      <pc:sldChg chg="addSp modSp">
        <pc:chgData name="Cédric Donner" userId="d617c342ac226a99" providerId="LiveId" clId="{105B71AC-851E-4D8D-9CDE-37424EF7532D}" dt="2022-07-07T21:16:29.035" v="57"/>
        <pc:sldMkLst>
          <pc:docMk/>
          <pc:sldMk cId="1435498394" sldId="273"/>
        </pc:sldMkLst>
      </pc:sldChg>
      <pc:sldChg chg="modAnim">
        <pc:chgData name="Cédric Donner" userId="d617c342ac226a99" providerId="LiveId" clId="{105B71AC-851E-4D8D-9CDE-37424EF7532D}" dt="2022-07-07T21:18:15.264" v="61"/>
        <pc:sldMkLst>
          <pc:docMk/>
          <pc:sldMk cId="4064465069" sldId="275"/>
        </pc:sldMkLst>
      </pc:sldChg>
      <pc:sldChg chg="addSp delSp modSp mod delAnim modAnim">
        <pc:chgData name="Cédric Donner" userId="d617c342ac226a99" providerId="LiveId" clId="{105B71AC-851E-4D8D-9CDE-37424EF7532D}" dt="2022-07-14T16:49:34.677" v="3362" actId="21"/>
        <pc:sldMkLst>
          <pc:docMk/>
          <pc:sldMk cId="692466942" sldId="278"/>
        </pc:sldMkLst>
      </pc:sldChg>
      <pc:sldChg chg="modAnim">
        <pc:chgData name="Cédric Donner" userId="d617c342ac226a99" providerId="LiveId" clId="{105B71AC-851E-4D8D-9CDE-37424EF7532D}" dt="2022-07-07T21:19:20.576" v="62"/>
        <pc:sldMkLst>
          <pc:docMk/>
          <pc:sldMk cId="828229952" sldId="283"/>
        </pc:sldMkLst>
      </pc:sldChg>
      <pc:sldChg chg="delSp mod delAnim">
        <pc:chgData name="Cédric Donner" userId="d617c342ac226a99" providerId="LiveId" clId="{105B71AC-851E-4D8D-9CDE-37424EF7532D}" dt="2022-07-07T21:50:57.738" v="352" actId="478"/>
        <pc:sldMkLst>
          <pc:docMk/>
          <pc:sldMk cId="897278755" sldId="285"/>
        </pc:sldMkLst>
      </pc:sldChg>
      <pc:sldChg chg="delSp mod delAnim">
        <pc:chgData name="Cédric Donner" userId="d617c342ac226a99" providerId="LiveId" clId="{105B71AC-851E-4D8D-9CDE-37424EF7532D}" dt="2022-07-07T21:51:14.823" v="353" actId="478"/>
        <pc:sldMkLst>
          <pc:docMk/>
          <pc:sldMk cId="4170376829" sldId="286"/>
        </pc:sldMkLst>
      </pc:sldChg>
      <pc:sldChg chg="modAnim">
        <pc:chgData name="Cédric Donner" userId="d617c342ac226a99" providerId="LiveId" clId="{105B71AC-851E-4D8D-9CDE-37424EF7532D}" dt="2022-07-07T21:21:14.153" v="63"/>
        <pc:sldMkLst>
          <pc:docMk/>
          <pc:sldMk cId="2770207893" sldId="291"/>
        </pc:sldMkLst>
      </pc:sldChg>
      <pc:sldChg chg="modSp mod">
        <pc:chgData name="Cédric Donner" userId="d617c342ac226a99" providerId="LiveId" clId="{105B71AC-851E-4D8D-9CDE-37424EF7532D}" dt="2022-07-07T21:09:22.363" v="18" actId="166"/>
        <pc:sldMkLst>
          <pc:docMk/>
          <pc:sldMk cId="1662639116" sldId="296"/>
        </pc:sldMkLst>
      </pc:sldChg>
      <pc:sldChg chg="addSp modSp">
        <pc:chgData name="Cédric Donner" userId="d617c342ac226a99" providerId="LiveId" clId="{105B71AC-851E-4D8D-9CDE-37424EF7532D}" dt="2022-07-07T21:09:32.823" v="19"/>
        <pc:sldMkLst>
          <pc:docMk/>
          <pc:sldMk cId="4147844485" sldId="297"/>
        </pc:sldMkLst>
      </pc:sldChg>
      <pc:sldChg chg="addSp delSp modSp add mod">
        <pc:chgData name="Cédric Donner" userId="d617c342ac226a99" providerId="LiveId" clId="{105B71AC-851E-4D8D-9CDE-37424EF7532D}" dt="2022-07-07T21:10:01.883" v="23" actId="14100"/>
        <pc:sldMkLst>
          <pc:docMk/>
          <pc:sldMk cId="1860160985" sldId="298"/>
        </pc:sldMkLst>
      </pc:sldChg>
      <pc:sldChg chg="addSp modSp add mod ord modAnim">
        <pc:chgData name="Cédric Donner" userId="d617c342ac226a99" providerId="LiveId" clId="{105B71AC-851E-4D8D-9CDE-37424EF7532D}" dt="2022-07-07T21:23:20.320" v="72"/>
        <pc:sldMkLst>
          <pc:docMk/>
          <pc:sldMk cId="2375190184" sldId="299"/>
        </pc:sldMkLst>
      </pc:sldChg>
      <pc:sldChg chg="addSp delSp modSp add mod modAnim">
        <pc:chgData name="Cédric Donner" userId="d617c342ac226a99" providerId="LiveId" clId="{105B71AC-851E-4D8D-9CDE-37424EF7532D}" dt="2022-07-07T21:10:54.767" v="34" actId="207"/>
        <pc:sldMkLst>
          <pc:docMk/>
          <pc:sldMk cId="3830715506" sldId="300"/>
        </pc:sldMkLst>
      </pc:sldChg>
      <pc:sldChg chg="addSp delSp modSp add mod ord setBg addAnim delAnim setClrOvrMap">
        <pc:chgData name="Cédric Donner" userId="d617c342ac226a99" providerId="LiveId" clId="{105B71AC-851E-4D8D-9CDE-37424EF7532D}" dt="2022-07-15T07:44:02.475" v="5039" actId="27614"/>
        <pc:sldMkLst>
          <pc:docMk/>
          <pc:sldMk cId="632067189" sldId="301"/>
        </pc:sldMkLst>
      </pc:sldChg>
      <pc:sldChg chg="add del">
        <pc:chgData name="Cédric Donner" userId="d617c342ac226a99" providerId="LiveId" clId="{105B71AC-851E-4D8D-9CDE-37424EF7532D}" dt="2022-07-07T21:15:37.880" v="50" actId="2696"/>
        <pc:sldMkLst>
          <pc:docMk/>
          <pc:sldMk cId="1192393391" sldId="301"/>
        </pc:sldMkLst>
      </pc:sldChg>
      <pc:sldChg chg="addSp delSp add del setBg delDesignElem">
        <pc:chgData name="Cédric Donner" userId="d617c342ac226a99" providerId="LiveId" clId="{105B71AC-851E-4D8D-9CDE-37424EF7532D}" dt="2022-07-07T21:15:34.285" v="48"/>
        <pc:sldMkLst>
          <pc:docMk/>
          <pc:sldMk cId="1875892040" sldId="301"/>
        </pc:sldMkLst>
      </pc:sldChg>
      <pc:sldChg chg="addSp delSp add del setBg delDesignElem">
        <pc:chgData name="Cédric Donner" userId="d617c342ac226a99" providerId="LiveId" clId="{105B71AC-851E-4D8D-9CDE-37424EF7532D}" dt="2022-07-07T21:15:41.852" v="53"/>
        <pc:sldMkLst>
          <pc:docMk/>
          <pc:sldMk cId="3408701233" sldId="301"/>
        </pc:sldMkLst>
      </pc:sldChg>
      <pc:sldChg chg="addSp delSp modSp add mod delAnim modAnim">
        <pc:chgData name="Cédric Donner" userId="d617c342ac226a99" providerId="LiveId" clId="{105B71AC-851E-4D8D-9CDE-37424EF7532D}" dt="2022-07-07T21:23:15.133" v="70" actId="14100"/>
        <pc:sldMkLst>
          <pc:docMk/>
          <pc:sldMk cId="1567159167" sldId="302"/>
        </pc:sldMkLst>
      </pc:sldChg>
      <pc:sldChg chg="modSp add mod">
        <pc:chgData name="Cédric Donner" userId="d617c342ac226a99" providerId="LiveId" clId="{105B71AC-851E-4D8D-9CDE-37424EF7532D}" dt="2022-07-07T21:23:50.162" v="82" actId="14100"/>
        <pc:sldMkLst>
          <pc:docMk/>
          <pc:sldMk cId="393880520" sldId="303"/>
        </pc:sldMkLst>
      </pc:sldChg>
      <pc:sldChg chg="addSp delSp modSp add del mod">
        <pc:chgData name="Cédric Donner" userId="d617c342ac226a99" providerId="LiveId" clId="{105B71AC-851E-4D8D-9CDE-37424EF7532D}" dt="2022-07-07T21:52:32.116" v="354" actId="47"/>
        <pc:sldMkLst>
          <pc:docMk/>
          <pc:sldMk cId="3108045545" sldId="304"/>
        </pc:sldMkLst>
      </pc:sldChg>
      <pc:sldChg chg="addSp delSp modSp add mod delAnim modAnim">
        <pc:chgData name="Cédric Donner" userId="d617c342ac226a99" providerId="LiveId" clId="{105B71AC-851E-4D8D-9CDE-37424EF7532D}" dt="2022-07-07T21:32:27.315" v="155" actId="14100"/>
        <pc:sldMkLst>
          <pc:docMk/>
          <pc:sldMk cId="849187734" sldId="305"/>
        </pc:sldMkLst>
      </pc:sldChg>
      <pc:sldChg chg="delSp modSp add mod delAnim modAnim">
        <pc:chgData name="Cédric Donner" userId="d617c342ac226a99" providerId="LiveId" clId="{105B71AC-851E-4D8D-9CDE-37424EF7532D}" dt="2022-07-07T21:32:31.718" v="156" actId="14100"/>
        <pc:sldMkLst>
          <pc:docMk/>
          <pc:sldMk cId="2251246031" sldId="306"/>
        </pc:sldMkLst>
      </pc:sldChg>
      <pc:sldChg chg="addSp delSp modSp add mod">
        <pc:chgData name="Cédric Donner" userId="d617c342ac226a99" providerId="LiveId" clId="{105B71AC-851E-4D8D-9CDE-37424EF7532D}" dt="2022-07-07T21:36:41.973" v="199" actId="1076"/>
        <pc:sldMkLst>
          <pc:docMk/>
          <pc:sldMk cId="835265922" sldId="307"/>
        </pc:sldMkLst>
      </pc:sldChg>
      <pc:sldChg chg="addSp delSp modSp add mod">
        <pc:chgData name="Cédric Donner" userId="d617c342ac226a99" providerId="LiveId" clId="{105B71AC-851E-4D8D-9CDE-37424EF7532D}" dt="2022-07-07T21:37:02.349" v="202" actId="478"/>
        <pc:sldMkLst>
          <pc:docMk/>
          <pc:sldMk cId="1805057199" sldId="308"/>
        </pc:sldMkLst>
      </pc:sldChg>
      <pc:sldChg chg="addSp delSp modSp add mod">
        <pc:chgData name="Cédric Donner" userId="d617c342ac226a99" providerId="LiveId" clId="{105B71AC-851E-4D8D-9CDE-37424EF7532D}" dt="2022-07-07T21:37:34.271" v="209"/>
        <pc:sldMkLst>
          <pc:docMk/>
          <pc:sldMk cId="3866247434" sldId="309"/>
        </pc:sldMkLst>
      </pc:sldChg>
      <pc:sldChg chg="addSp delSp modSp add mod modAnim">
        <pc:chgData name="Cédric Donner" userId="d617c342ac226a99" providerId="LiveId" clId="{105B71AC-851E-4D8D-9CDE-37424EF7532D}" dt="2022-07-07T21:39:04.605" v="227" actId="1076"/>
        <pc:sldMkLst>
          <pc:docMk/>
          <pc:sldMk cId="127360911" sldId="310"/>
        </pc:sldMkLst>
      </pc:sldChg>
      <pc:sldChg chg="addSp delSp modSp add mod delAnim">
        <pc:chgData name="Cédric Donner" userId="d617c342ac226a99" providerId="LiveId" clId="{105B71AC-851E-4D8D-9CDE-37424EF7532D}" dt="2022-07-07T21:39:43.566" v="235" actId="478"/>
        <pc:sldMkLst>
          <pc:docMk/>
          <pc:sldMk cId="3995439247" sldId="311"/>
        </pc:sldMkLst>
      </pc:sldChg>
      <pc:sldChg chg="addSp delSp modSp add mod">
        <pc:chgData name="Cédric Donner" userId="d617c342ac226a99" providerId="LiveId" clId="{105B71AC-851E-4D8D-9CDE-37424EF7532D}" dt="2022-07-07T21:41:28.163" v="259" actId="478"/>
        <pc:sldMkLst>
          <pc:docMk/>
          <pc:sldMk cId="1821430718" sldId="312"/>
        </pc:sldMkLst>
      </pc:sldChg>
      <pc:sldChg chg="addSp modSp add mod">
        <pc:chgData name="Cédric Donner" userId="d617c342ac226a99" providerId="LiveId" clId="{105B71AC-851E-4D8D-9CDE-37424EF7532D}" dt="2022-07-07T21:42:21.254" v="263" actId="1076"/>
        <pc:sldMkLst>
          <pc:docMk/>
          <pc:sldMk cId="4236935401" sldId="313"/>
        </pc:sldMkLst>
      </pc:sldChg>
      <pc:sldChg chg="delSp modSp add mod">
        <pc:chgData name="Cédric Donner" userId="d617c342ac226a99" providerId="LiveId" clId="{105B71AC-851E-4D8D-9CDE-37424EF7532D}" dt="2022-07-07T21:42:47.597" v="268" actId="478"/>
        <pc:sldMkLst>
          <pc:docMk/>
          <pc:sldMk cId="3140295851" sldId="314"/>
        </pc:sldMkLst>
      </pc:sldChg>
      <pc:sldChg chg="addSp modSp add mod">
        <pc:chgData name="Cédric Donner" userId="d617c342ac226a99" providerId="LiveId" clId="{105B71AC-851E-4D8D-9CDE-37424EF7532D}" dt="2022-07-07T21:44:31.293" v="289" actId="20577"/>
        <pc:sldMkLst>
          <pc:docMk/>
          <pc:sldMk cId="2649009137" sldId="315"/>
        </pc:sldMkLst>
      </pc:sldChg>
      <pc:sldChg chg="addSp delSp modSp add mod">
        <pc:chgData name="Cédric Donner" userId="d617c342ac226a99" providerId="LiveId" clId="{105B71AC-851E-4D8D-9CDE-37424EF7532D}" dt="2022-07-07T21:45:52.757" v="299" actId="14100"/>
        <pc:sldMkLst>
          <pc:docMk/>
          <pc:sldMk cId="450477376" sldId="316"/>
        </pc:sldMkLst>
      </pc:sldChg>
      <pc:sldChg chg="addSp modSp add mod">
        <pc:chgData name="Cédric Donner" userId="d617c342ac226a99" providerId="LiveId" clId="{105B71AC-851E-4D8D-9CDE-37424EF7532D}" dt="2022-07-07T21:45:58.274" v="300" actId="14100"/>
        <pc:sldMkLst>
          <pc:docMk/>
          <pc:sldMk cId="1071495583" sldId="317"/>
        </pc:sldMkLst>
      </pc:sldChg>
      <pc:sldChg chg="delSp modSp add mod">
        <pc:chgData name="Cédric Donner" userId="d617c342ac226a99" providerId="LiveId" clId="{105B71AC-851E-4D8D-9CDE-37424EF7532D}" dt="2022-07-07T21:46:02.932" v="301" actId="14100"/>
        <pc:sldMkLst>
          <pc:docMk/>
          <pc:sldMk cId="4128476005" sldId="318"/>
        </pc:sldMkLst>
      </pc:sldChg>
      <pc:sldChg chg="addSp modSp add mod">
        <pc:chgData name="Cédric Donner" userId="d617c342ac226a99" providerId="LiveId" clId="{105B71AC-851E-4D8D-9CDE-37424EF7532D}" dt="2022-07-07T21:47:46.132" v="316" actId="14100"/>
        <pc:sldMkLst>
          <pc:docMk/>
          <pc:sldMk cId="1151455111" sldId="319"/>
        </pc:sldMkLst>
      </pc:sldChg>
      <pc:sldChg chg="addSp delSp modSp add mod">
        <pc:chgData name="Cédric Donner" userId="d617c342ac226a99" providerId="LiveId" clId="{105B71AC-851E-4D8D-9CDE-37424EF7532D}" dt="2022-07-07T21:48:39.148" v="331" actId="403"/>
        <pc:sldMkLst>
          <pc:docMk/>
          <pc:sldMk cId="693657087" sldId="320"/>
        </pc:sldMkLst>
      </pc:sldChg>
      <pc:sldChg chg="new del">
        <pc:chgData name="Cédric Donner" userId="d617c342ac226a99" providerId="LiveId" clId="{105B71AC-851E-4D8D-9CDE-37424EF7532D}" dt="2022-07-15T22:32:43.211" v="13357" actId="47"/>
        <pc:sldMkLst>
          <pc:docMk/>
          <pc:sldMk cId="376558462" sldId="321"/>
        </pc:sldMkLst>
      </pc:sldChg>
      <pc:sldChg chg="new">
        <pc:chgData name="Cédric Donner" userId="d617c342ac226a99" providerId="LiveId" clId="{105B71AC-851E-4D8D-9CDE-37424EF7532D}" dt="2022-07-07T21:49:17.159" v="334" actId="680"/>
        <pc:sldMkLst>
          <pc:docMk/>
          <pc:sldMk cId="2071114270" sldId="322"/>
        </pc:sldMkLst>
      </pc:sldChg>
      <pc:sldChg chg="new">
        <pc:chgData name="Cédric Donner" userId="d617c342ac226a99" providerId="LiveId" clId="{105B71AC-851E-4D8D-9CDE-37424EF7532D}" dt="2022-07-07T21:49:17.267" v="335" actId="680"/>
        <pc:sldMkLst>
          <pc:docMk/>
          <pc:sldMk cId="2170634235" sldId="323"/>
        </pc:sldMkLst>
      </pc:sldChg>
      <pc:sldChg chg="add">
        <pc:chgData name="Cédric Donner" userId="d617c342ac226a99" providerId="LiveId" clId="{105B71AC-851E-4D8D-9CDE-37424EF7532D}" dt="2022-07-07T21:50:54.438" v="351" actId="2890"/>
        <pc:sldMkLst>
          <pc:docMk/>
          <pc:sldMk cId="904293014" sldId="324"/>
        </pc:sldMkLst>
      </pc:sldChg>
      <pc:sldChg chg="add del">
        <pc:chgData name="Cédric Donner" userId="d617c342ac226a99" providerId="LiveId" clId="{105B71AC-851E-4D8D-9CDE-37424EF7532D}" dt="2022-07-07T21:50:46.024" v="350" actId="2890"/>
        <pc:sldMkLst>
          <pc:docMk/>
          <pc:sldMk cId="1479130334" sldId="324"/>
        </pc:sldMkLst>
      </pc:sldChg>
      <pc:sldChg chg="delSp add setBg delDesignElem">
        <pc:chgData name="Cédric Donner" userId="d617c342ac226a99" providerId="LiveId" clId="{105B71AC-851E-4D8D-9CDE-37424EF7532D}" dt="2022-07-15T09:48:10.092" v="5589"/>
        <pc:sldMkLst>
          <pc:docMk/>
          <pc:sldMk cId="1097322059" sldId="325"/>
        </pc:sldMkLst>
      </pc:sldChg>
      <pc:sldChg chg="delSp modSp add del mod">
        <pc:chgData name="Cédric Donner" userId="d617c342ac226a99" providerId="LiveId" clId="{105B71AC-851E-4D8D-9CDE-37424EF7532D}" dt="2022-07-15T09:48:07.301" v="5587" actId="2696"/>
        <pc:sldMkLst>
          <pc:docMk/>
          <pc:sldMk cId="1453924604" sldId="325"/>
        </pc:sldMkLst>
      </pc:sldChg>
      <pc:sldChg chg="addSp delSp modSp new mod">
        <pc:chgData name="Cédric Donner" userId="d617c342ac226a99" providerId="LiveId" clId="{105B71AC-851E-4D8D-9CDE-37424EF7532D}" dt="2022-07-12T16:49:35.158" v="490" actId="1076"/>
        <pc:sldMkLst>
          <pc:docMk/>
          <pc:sldMk cId="1092440341" sldId="326"/>
        </pc:sldMkLst>
      </pc:sldChg>
      <pc:sldChg chg="add del">
        <pc:chgData name="Cédric Donner" userId="d617c342ac226a99" providerId="LiveId" clId="{105B71AC-851E-4D8D-9CDE-37424EF7532D}" dt="2022-07-12T16:36:06.905" v="388" actId="2890"/>
        <pc:sldMkLst>
          <pc:docMk/>
          <pc:sldMk cId="1785573746" sldId="326"/>
        </pc:sldMkLst>
      </pc:sldChg>
      <pc:sldChg chg="addSp delSp add del setBg delDesignElem">
        <pc:chgData name="Cédric Donner" userId="d617c342ac226a99" providerId="LiveId" clId="{105B71AC-851E-4D8D-9CDE-37424EF7532D}" dt="2022-07-12T16:36:02.043" v="386"/>
        <pc:sldMkLst>
          <pc:docMk/>
          <pc:sldMk cId="2655630455" sldId="326"/>
        </pc:sldMkLst>
      </pc:sldChg>
      <pc:sldChg chg="addSp delSp add del setBg delDesignElem">
        <pc:chgData name="Cédric Donner" userId="d617c342ac226a99" providerId="LiveId" clId="{105B71AC-851E-4D8D-9CDE-37424EF7532D}" dt="2022-07-12T16:36:14.895" v="393"/>
        <pc:sldMkLst>
          <pc:docMk/>
          <pc:sldMk cId="1947981419" sldId="327"/>
        </pc:sldMkLst>
      </pc:sldChg>
      <pc:sldChg chg="addSp delSp modSp add mod ord">
        <pc:chgData name="Cédric Donner" userId="d617c342ac226a99" providerId="LiveId" clId="{105B71AC-851E-4D8D-9CDE-37424EF7532D}" dt="2022-07-12T22:37:00.748" v="834" actId="1076"/>
        <pc:sldMkLst>
          <pc:docMk/>
          <pc:sldMk cId="4009590574" sldId="327"/>
        </pc:sldMkLst>
      </pc:sldChg>
      <pc:sldChg chg="addSp delSp modSp add del mod ord">
        <pc:chgData name="Cédric Donner" userId="d617c342ac226a99" providerId="LiveId" clId="{105B71AC-851E-4D8D-9CDE-37424EF7532D}" dt="2022-07-13T07:46:50.634" v="1331" actId="47"/>
        <pc:sldMkLst>
          <pc:docMk/>
          <pc:sldMk cId="757429868" sldId="328"/>
        </pc:sldMkLst>
      </pc:sldChg>
      <pc:sldChg chg="addSp delSp modSp add del mod">
        <pc:chgData name="Cédric Donner" userId="d617c342ac226a99" providerId="LiveId" clId="{105B71AC-851E-4D8D-9CDE-37424EF7532D}" dt="2022-07-13T07:47:16.386" v="1337" actId="47"/>
        <pc:sldMkLst>
          <pc:docMk/>
          <pc:sldMk cId="794111675" sldId="329"/>
        </pc:sldMkLst>
      </pc:sldChg>
      <pc:sldChg chg="addSp delSp modSp add mod">
        <pc:chgData name="Cédric Donner" userId="d617c342ac226a99" providerId="LiveId" clId="{105B71AC-851E-4D8D-9CDE-37424EF7532D}" dt="2022-07-13T07:37:45.191" v="1274"/>
        <pc:sldMkLst>
          <pc:docMk/>
          <pc:sldMk cId="25209452" sldId="330"/>
        </pc:sldMkLst>
      </pc:sldChg>
      <pc:sldChg chg="addSp delSp modSp add mod">
        <pc:chgData name="Cédric Donner" userId="d617c342ac226a99" providerId="LiveId" clId="{105B71AC-851E-4D8D-9CDE-37424EF7532D}" dt="2022-07-13T07:47:13.817" v="1336"/>
        <pc:sldMkLst>
          <pc:docMk/>
          <pc:sldMk cId="478140011" sldId="331"/>
        </pc:sldMkLst>
      </pc:sldChg>
      <pc:sldChg chg="add">
        <pc:chgData name="Cédric Donner" userId="d617c342ac226a99" providerId="LiveId" clId="{105B71AC-851E-4D8D-9CDE-37424EF7532D}" dt="2022-07-13T07:46:31.538" v="1326" actId="2890"/>
        <pc:sldMkLst>
          <pc:docMk/>
          <pc:sldMk cId="225571006" sldId="332"/>
        </pc:sldMkLst>
      </pc:sldChg>
      <pc:sldChg chg="add">
        <pc:chgData name="Cédric Donner" userId="d617c342ac226a99" providerId="LiveId" clId="{105B71AC-851E-4D8D-9CDE-37424EF7532D}" dt="2022-07-13T07:46:52.862" v="1332" actId="2890"/>
        <pc:sldMkLst>
          <pc:docMk/>
          <pc:sldMk cId="3004213469" sldId="333"/>
        </pc:sldMkLst>
      </pc:sldChg>
      <pc:sldChg chg="add del">
        <pc:chgData name="Cédric Donner" userId="d617c342ac226a99" providerId="LiveId" clId="{105B71AC-851E-4D8D-9CDE-37424EF7532D}" dt="2022-07-13T08:10:53.195" v="1401"/>
        <pc:sldMkLst>
          <pc:docMk/>
          <pc:sldMk cId="2472045719" sldId="334"/>
        </pc:sldMkLst>
      </pc:sldChg>
      <pc:sldChg chg="add del">
        <pc:chgData name="Cédric Donner" userId="d617c342ac226a99" providerId="LiveId" clId="{105B71AC-851E-4D8D-9CDE-37424EF7532D}" dt="2022-07-13T08:10:53.195" v="1401"/>
        <pc:sldMkLst>
          <pc:docMk/>
          <pc:sldMk cId="3722129361" sldId="335"/>
        </pc:sldMkLst>
      </pc:sldChg>
      <pc:sldChg chg="add del">
        <pc:chgData name="Cédric Donner" userId="d617c342ac226a99" providerId="LiveId" clId="{105B71AC-851E-4D8D-9CDE-37424EF7532D}" dt="2022-07-13T08:10:53.195" v="1401"/>
        <pc:sldMkLst>
          <pc:docMk/>
          <pc:sldMk cId="4265007153" sldId="336"/>
        </pc:sldMkLst>
      </pc:sldChg>
      <pc:sldChg chg="modSp add del mod">
        <pc:chgData name="Cédric Donner" userId="d617c342ac226a99" providerId="LiveId" clId="{105B71AC-851E-4D8D-9CDE-37424EF7532D}" dt="2022-07-13T08:10:53.195" v="1401"/>
        <pc:sldMkLst>
          <pc:docMk/>
          <pc:sldMk cId="1326733539" sldId="337"/>
        </pc:sldMkLst>
      </pc:sldChg>
      <pc:sldChg chg="modSp add del mod">
        <pc:chgData name="Cédric Donner" userId="d617c342ac226a99" providerId="LiveId" clId="{105B71AC-851E-4D8D-9CDE-37424EF7532D}" dt="2022-07-14T15:29:08.379" v="2242" actId="1035"/>
        <pc:sldMkLst>
          <pc:docMk/>
          <pc:sldMk cId="1591756469" sldId="338"/>
        </pc:sldMkLst>
      </pc:sldChg>
      <pc:sldChg chg="addSp delSp modSp add del mod">
        <pc:chgData name="Cédric Donner" userId="d617c342ac226a99" providerId="LiveId" clId="{105B71AC-851E-4D8D-9CDE-37424EF7532D}" dt="2022-07-13T08:33:57.096" v="1515" actId="21"/>
        <pc:sldMkLst>
          <pc:docMk/>
          <pc:sldMk cId="2042638429" sldId="339"/>
        </pc:sldMkLst>
      </pc:sldChg>
      <pc:sldChg chg="addSp delSp modSp add mod">
        <pc:chgData name="Cédric Donner" userId="d617c342ac226a99" providerId="LiveId" clId="{105B71AC-851E-4D8D-9CDE-37424EF7532D}" dt="2022-07-13T20:48:03.548" v="1660" actId="14100"/>
        <pc:sldMkLst>
          <pc:docMk/>
          <pc:sldMk cId="738433078" sldId="340"/>
        </pc:sldMkLst>
      </pc:sldChg>
      <pc:sldChg chg="addSp delSp modSp add mod delAnim modAnim">
        <pc:chgData name="Cédric Donner" userId="d617c342ac226a99" providerId="LiveId" clId="{105B71AC-851E-4D8D-9CDE-37424EF7532D}" dt="2022-07-15T14:39:48.766" v="9940" actId="1076"/>
        <pc:sldMkLst>
          <pc:docMk/>
          <pc:sldMk cId="4240383813" sldId="341"/>
        </pc:sldMkLst>
      </pc:sldChg>
      <pc:sldChg chg="add del">
        <pc:chgData name="Cédric Donner" userId="d617c342ac226a99" providerId="LiveId" clId="{105B71AC-851E-4D8D-9CDE-37424EF7532D}" dt="2022-07-14T09:49:33.694" v="1724" actId="2890"/>
        <pc:sldMkLst>
          <pc:docMk/>
          <pc:sldMk cId="1632434823" sldId="342"/>
        </pc:sldMkLst>
      </pc:sldChg>
      <pc:sldChg chg="addSp delSp modSp add mod">
        <pc:chgData name="Cédric Donner" userId="d617c342ac226a99" providerId="LiveId" clId="{105B71AC-851E-4D8D-9CDE-37424EF7532D}" dt="2022-07-14T10:19:38.822" v="1860" actId="1076"/>
        <pc:sldMkLst>
          <pc:docMk/>
          <pc:sldMk cId="1945170206" sldId="342"/>
        </pc:sldMkLst>
      </pc:sldChg>
      <pc:sldChg chg="addSp delSp modSp add mod">
        <pc:chgData name="Cédric Donner" userId="d617c342ac226a99" providerId="LiveId" clId="{105B71AC-851E-4D8D-9CDE-37424EF7532D}" dt="2022-07-14T13:36:27.162" v="2049" actId="1076"/>
        <pc:sldMkLst>
          <pc:docMk/>
          <pc:sldMk cId="3968041062" sldId="343"/>
        </pc:sldMkLst>
      </pc:sldChg>
      <pc:sldChg chg="addSp delSp modSp add mod ord delAnim modAnim">
        <pc:chgData name="Cédric Donner" userId="d617c342ac226a99" providerId="LiveId" clId="{105B71AC-851E-4D8D-9CDE-37424EF7532D}" dt="2022-07-15T21:50:24.209" v="12975" actId="1076"/>
        <pc:sldMkLst>
          <pc:docMk/>
          <pc:sldMk cId="908476823" sldId="344"/>
        </pc:sldMkLst>
      </pc:sldChg>
      <pc:sldChg chg="addSp delSp modSp add mod delAnim modAnim">
        <pc:chgData name="Cédric Donner" userId="d617c342ac226a99" providerId="LiveId" clId="{105B71AC-851E-4D8D-9CDE-37424EF7532D}" dt="2022-07-16T07:43:07.001" v="14200"/>
        <pc:sldMkLst>
          <pc:docMk/>
          <pc:sldMk cId="3807798264" sldId="345"/>
        </pc:sldMkLst>
      </pc:sldChg>
      <pc:sldChg chg="add ord">
        <pc:chgData name="Cédric Donner" userId="d617c342ac226a99" providerId="LiveId" clId="{105B71AC-851E-4D8D-9CDE-37424EF7532D}" dt="2022-07-16T07:20:57.390" v="14144"/>
        <pc:sldMkLst>
          <pc:docMk/>
          <pc:sldMk cId="2384961850" sldId="346"/>
        </pc:sldMkLst>
      </pc:sldChg>
      <pc:sldChg chg="addSp delSp modSp new mod delAnim modAnim">
        <pc:chgData name="Cédric Donner" userId="d617c342ac226a99" providerId="LiveId" clId="{105B71AC-851E-4D8D-9CDE-37424EF7532D}" dt="2022-07-15T22:22:51.695" v="13276"/>
        <pc:sldMkLst>
          <pc:docMk/>
          <pc:sldMk cId="3661883724" sldId="347"/>
        </pc:sldMkLst>
      </pc:sldChg>
      <pc:sldChg chg="addSp delSp modSp add mod addAnim delAnim modAnim">
        <pc:chgData name="Cédric Donner" userId="d617c342ac226a99" providerId="LiveId" clId="{105B71AC-851E-4D8D-9CDE-37424EF7532D}" dt="2022-07-15T22:26:09.566" v="13306" actId="1076"/>
        <pc:sldMkLst>
          <pc:docMk/>
          <pc:sldMk cId="3066420132" sldId="348"/>
        </pc:sldMkLst>
      </pc:sldChg>
      <pc:sldChg chg="addSp delSp modSp add del mod delAnim modAnim">
        <pc:chgData name="Cédric Donner" userId="d617c342ac226a99" providerId="LiveId" clId="{105B71AC-851E-4D8D-9CDE-37424EF7532D}" dt="2022-07-15T14:44:23.243" v="9941" actId="47"/>
        <pc:sldMkLst>
          <pc:docMk/>
          <pc:sldMk cId="3821464164" sldId="349"/>
        </pc:sldMkLst>
      </pc:sldChg>
      <pc:sldChg chg="addSp delSp modSp add mod delAnim modAnim">
        <pc:chgData name="Cédric Donner" userId="d617c342ac226a99" providerId="LiveId" clId="{105B71AC-851E-4D8D-9CDE-37424EF7532D}" dt="2022-07-15T22:45:55.490" v="13493" actId="1037"/>
        <pc:sldMkLst>
          <pc:docMk/>
          <pc:sldMk cId="1723212939" sldId="350"/>
        </pc:sldMkLst>
      </pc:sldChg>
      <pc:sldChg chg="delSp modSp add del mod delAnim">
        <pc:chgData name="Cédric Donner" userId="d617c342ac226a99" providerId="LiveId" clId="{105B71AC-851E-4D8D-9CDE-37424EF7532D}" dt="2022-07-15T22:31:10.091" v="13327" actId="47"/>
        <pc:sldMkLst>
          <pc:docMk/>
          <pc:sldMk cId="2757867496" sldId="351"/>
        </pc:sldMkLst>
      </pc:sldChg>
      <pc:sldChg chg="addSp delSp modSp add del mod">
        <pc:chgData name="Cédric Donner" userId="d617c342ac226a99" providerId="LiveId" clId="{105B71AC-851E-4D8D-9CDE-37424EF7532D}" dt="2022-07-15T22:31:12.462" v="13328" actId="47"/>
        <pc:sldMkLst>
          <pc:docMk/>
          <pc:sldMk cId="711514363" sldId="352"/>
        </pc:sldMkLst>
      </pc:sldChg>
      <pc:sldChg chg="addSp delSp modSp add mod delAnim modAnim">
        <pc:chgData name="Cédric Donner" userId="d617c342ac226a99" providerId="LiveId" clId="{105B71AC-851E-4D8D-9CDE-37424EF7532D}" dt="2022-07-15T09:12:46.354" v="5520"/>
        <pc:sldMkLst>
          <pc:docMk/>
          <pc:sldMk cId="3243789448" sldId="353"/>
        </pc:sldMkLst>
      </pc:sldChg>
      <pc:sldChg chg="add del">
        <pc:chgData name="Cédric Donner" userId="d617c342ac226a99" providerId="LiveId" clId="{105B71AC-851E-4D8D-9CDE-37424EF7532D}" dt="2022-07-15T07:46:03.521" v="5041" actId="2890"/>
        <pc:sldMkLst>
          <pc:docMk/>
          <pc:sldMk cId="2621953224" sldId="354"/>
        </pc:sldMkLst>
      </pc:sldChg>
      <pc:sldChg chg="addSp delSp modSp new mod setBg modAnim">
        <pc:chgData name="Cédric Donner" userId="d617c342ac226a99" providerId="LiveId" clId="{105B71AC-851E-4D8D-9CDE-37424EF7532D}" dt="2022-07-15T07:53:48.330" v="5119"/>
        <pc:sldMkLst>
          <pc:docMk/>
          <pc:sldMk cId="3242584993" sldId="354"/>
        </pc:sldMkLst>
      </pc:sldChg>
      <pc:sldChg chg="addSp delSp modSp new mod setBg delAnim modAnim">
        <pc:chgData name="Cédric Donner" userId="d617c342ac226a99" providerId="LiveId" clId="{105B71AC-851E-4D8D-9CDE-37424EF7532D}" dt="2022-07-15T19:31:56.078" v="11638" actId="478"/>
        <pc:sldMkLst>
          <pc:docMk/>
          <pc:sldMk cId="812056998" sldId="355"/>
        </pc:sldMkLst>
      </pc:sldChg>
      <pc:sldChg chg="addSp delSp modSp new mod setBg modAnim">
        <pc:chgData name="Cédric Donner" userId="d617c342ac226a99" providerId="LiveId" clId="{105B71AC-851E-4D8D-9CDE-37424EF7532D}" dt="2022-07-15T08:47:04.232" v="5306"/>
        <pc:sldMkLst>
          <pc:docMk/>
          <pc:sldMk cId="1065269555" sldId="356"/>
        </pc:sldMkLst>
      </pc:sldChg>
      <pc:sldChg chg="addSp delSp modSp new mod setBg">
        <pc:chgData name="Cédric Donner" userId="d617c342ac226a99" providerId="LiveId" clId="{105B71AC-851E-4D8D-9CDE-37424EF7532D}" dt="2022-07-15T08:28:09.064" v="5283" actId="26606"/>
        <pc:sldMkLst>
          <pc:docMk/>
          <pc:sldMk cId="2994768647" sldId="357"/>
        </pc:sldMkLst>
      </pc:sldChg>
      <pc:sldChg chg="addSp delSp modSp add mod">
        <pc:chgData name="Cédric Donner" userId="d617c342ac226a99" providerId="LiveId" clId="{105B71AC-851E-4D8D-9CDE-37424EF7532D}" dt="2022-07-15T09:20:50.486" v="5558" actId="20577"/>
        <pc:sldMkLst>
          <pc:docMk/>
          <pc:sldMk cId="61429259" sldId="358"/>
        </pc:sldMkLst>
      </pc:sldChg>
      <pc:sldChg chg="addSp delSp modSp add mod">
        <pc:chgData name="Cédric Donner" userId="d617c342ac226a99" providerId="LiveId" clId="{105B71AC-851E-4D8D-9CDE-37424EF7532D}" dt="2022-07-15T09:50:59.957" v="5650" actId="20577"/>
        <pc:sldMkLst>
          <pc:docMk/>
          <pc:sldMk cId="3783577160" sldId="359"/>
        </pc:sldMkLst>
      </pc:sldChg>
      <pc:sldChg chg="new del">
        <pc:chgData name="Cédric Donner" userId="d617c342ac226a99" providerId="LiveId" clId="{105B71AC-851E-4D8D-9CDE-37424EF7532D}" dt="2022-07-15T09:38:35.361" v="5560" actId="47"/>
        <pc:sldMkLst>
          <pc:docMk/>
          <pc:sldMk cId="3976568456" sldId="359"/>
        </pc:sldMkLst>
      </pc:sldChg>
      <pc:sldChg chg="addSp delSp modSp add mod">
        <pc:chgData name="Cédric Donner" userId="d617c342ac226a99" providerId="LiveId" clId="{105B71AC-851E-4D8D-9CDE-37424EF7532D}" dt="2022-07-15T09:51:04.293" v="5651"/>
        <pc:sldMkLst>
          <pc:docMk/>
          <pc:sldMk cId="4270717918" sldId="360"/>
        </pc:sldMkLst>
      </pc:sldChg>
      <pc:sldChg chg="addSp delSp modSp add mod">
        <pc:chgData name="Cédric Donner" userId="d617c342ac226a99" providerId="LiveId" clId="{105B71AC-851E-4D8D-9CDE-37424EF7532D}" dt="2022-07-15T09:52:00.541" v="5675" actId="20577"/>
        <pc:sldMkLst>
          <pc:docMk/>
          <pc:sldMk cId="1482366985" sldId="361"/>
        </pc:sldMkLst>
      </pc:sldChg>
      <pc:sldChg chg="addSp delSp modSp add mod">
        <pc:chgData name="Cédric Donner" userId="d617c342ac226a99" providerId="LiveId" clId="{105B71AC-851E-4D8D-9CDE-37424EF7532D}" dt="2022-07-15T10:00:53.959" v="5713" actId="20577"/>
        <pc:sldMkLst>
          <pc:docMk/>
          <pc:sldMk cId="1125749357" sldId="362"/>
        </pc:sldMkLst>
      </pc:sldChg>
      <pc:sldChg chg="add del">
        <pc:chgData name="Cédric Donner" userId="d617c342ac226a99" providerId="LiveId" clId="{105B71AC-851E-4D8D-9CDE-37424EF7532D}" dt="2022-07-15T09:52:10.667" v="5677" actId="2890"/>
        <pc:sldMkLst>
          <pc:docMk/>
          <pc:sldMk cId="1524555988" sldId="362"/>
        </pc:sldMkLst>
      </pc:sldChg>
      <pc:sldChg chg="addSp delSp modSp add mod">
        <pc:chgData name="Cédric Donner" userId="d617c342ac226a99" providerId="LiveId" clId="{105B71AC-851E-4D8D-9CDE-37424EF7532D}" dt="2022-07-15T10:01:13.128" v="5723" actId="20577"/>
        <pc:sldMkLst>
          <pc:docMk/>
          <pc:sldMk cId="335584246" sldId="363"/>
        </pc:sldMkLst>
      </pc:sldChg>
      <pc:sldChg chg="addSp delSp modSp add mod">
        <pc:chgData name="Cédric Donner" userId="d617c342ac226a99" providerId="LiveId" clId="{105B71AC-851E-4D8D-9CDE-37424EF7532D}" dt="2022-07-15T10:01:48.247" v="5733" actId="14100"/>
        <pc:sldMkLst>
          <pc:docMk/>
          <pc:sldMk cId="1719554056" sldId="364"/>
        </pc:sldMkLst>
      </pc:sldChg>
      <pc:sldChg chg="addSp delSp modSp add mod">
        <pc:chgData name="Cédric Donner" userId="d617c342ac226a99" providerId="LiveId" clId="{105B71AC-851E-4D8D-9CDE-37424EF7532D}" dt="2022-07-15T10:10:22.651" v="5780" actId="21"/>
        <pc:sldMkLst>
          <pc:docMk/>
          <pc:sldMk cId="4267711328" sldId="365"/>
        </pc:sldMkLst>
      </pc:sldChg>
      <pc:sldChg chg="addSp delSp modSp add mod">
        <pc:chgData name="Cédric Donner" userId="d617c342ac226a99" providerId="LiveId" clId="{105B71AC-851E-4D8D-9CDE-37424EF7532D}" dt="2022-07-15T10:08:13.227" v="5756" actId="1076"/>
        <pc:sldMkLst>
          <pc:docMk/>
          <pc:sldMk cId="663458318" sldId="366"/>
        </pc:sldMkLst>
      </pc:sldChg>
      <pc:sldChg chg="addSp delSp modSp add mod">
        <pc:chgData name="Cédric Donner" userId="d617c342ac226a99" providerId="LiveId" clId="{105B71AC-851E-4D8D-9CDE-37424EF7532D}" dt="2022-07-15T11:03:14.343" v="6014" actId="1076"/>
        <pc:sldMkLst>
          <pc:docMk/>
          <pc:sldMk cId="543340689" sldId="367"/>
        </pc:sldMkLst>
      </pc:sldChg>
      <pc:sldChg chg="addSp delSp add del setBg delDesignElem">
        <pc:chgData name="Cédric Donner" userId="d617c342ac226a99" providerId="LiveId" clId="{105B71AC-851E-4D8D-9CDE-37424EF7532D}" dt="2022-07-15T10:11:43.808" v="5783"/>
        <pc:sldMkLst>
          <pc:docMk/>
          <pc:sldMk cId="1093605211" sldId="368"/>
        </pc:sldMkLst>
      </pc:sldChg>
      <pc:sldChg chg="addSp delSp modSp add mod ord">
        <pc:chgData name="Cédric Donner" userId="d617c342ac226a99" providerId="LiveId" clId="{105B71AC-851E-4D8D-9CDE-37424EF7532D}" dt="2022-07-15T10:48:38.289" v="5903" actId="20577"/>
        <pc:sldMkLst>
          <pc:docMk/>
          <pc:sldMk cId="2348298955" sldId="368"/>
        </pc:sldMkLst>
      </pc:sldChg>
      <pc:sldChg chg="addSp delSp modSp add mod modAnim">
        <pc:chgData name="Cédric Donner" userId="d617c342ac226a99" providerId="LiveId" clId="{105B71AC-851E-4D8D-9CDE-37424EF7532D}" dt="2022-07-15T10:25:50.940" v="5854"/>
        <pc:sldMkLst>
          <pc:docMk/>
          <pc:sldMk cId="1928274434" sldId="369"/>
        </pc:sldMkLst>
      </pc:sldChg>
      <pc:sldChg chg="addSp delSp modSp add mod delAnim modAnim">
        <pc:chgData name="Cédric Donner" userId="d617c342ac226a99" providerId="LiveId" clId="{105B71AC-851E-4D8D-9CDE-37424EF7532D}" dt="2022-07-15T10:47:58.686" v="5901" actId="20577"/>
        <pc:sldMkLst>
          <pc:docMk/>
          <pc:sldMk cId="779492706" sldId="370"/>
        </pc:sldMkLst>
      </pc:sldChg>
      <pc:sldChg chg="add del ord">
        <pc:chgData name="Cédric Donner" userId="d617c342ac226a99" providerId="LiveId" clId="{105B71AC-851E-4D8D-9CDE-37424EF7532D}" dt="2022-07-15T10:27:18.860" v="5874" actId="47"/>
        <pc:sldMkLst>
          <pc:docMk/>
          <pc:sldMk cId="2422432482" sldId="371"/>
        </pc:sldMkLst>
      </pc:sldChg>
      <pc:sldChg chg="addSp delSp modSp add del mod setBg addAnim delAnim delDesignElem">
        <pc:chgData name="Cédric Donner" userId="d617c342ac226a99" providerId="LiveId" clId="{105B71AC-851E-4D8D-9CDE-37424EF7532D}" dt="2022-07-15T10:27:46.053" v="5880" actId="47"/>
        <pc:sldMkLst>
          <pc:docMk/>
          <pc:sldMk cId="3075937491" sldId="371"/>
        </pc:sldMkLst>
      </pc:sldChg>
      <pc:sldChg chg="addSp delSp modSp add mod delAnim modAnim">
        <pc:chgData name="Cédric Donner" userId="d617c342ac226a99" providerId="LiveId" clId="{105B71AC-851E-4D8D-9CDE-37424EF7532D}" dt="2022-07-15T10:58:42.563" v="5940"/>
        <pc:sldMkLst>
          <pc:docMk/>
          <pc:sldMk cId="3472984273" sldId="371"/>
        </pc:sldMkLst>
      </pc:sldChg>
      <pc:sldChg chg="addSp delSp modSp add del mod addAnim delAnim modAnim">
        <pc:chgData name="Cédric Donner" userId="d617c342ac226a99" providerId="LiveId" clId="{105B71AC-851E-4D8D-9CDE-37424EF7532D}" dt="2022-07-15T19:41:08.803" v="11639" actId="47"/>
        <pc:sldMkLst>
          <pc:docMk/>
          <pc:sldMk cId="2560962357" sldId="372"/>
        </pc:sldMkLst>
      </pc:sldChg>
      <pc:sldChg chg="add del">
        <pc:chgData name="Cédric Donner" userId="d617c342ac226a99" providerId="LiveId" clId="{105B71AC-851E-4D8D-9CDE-37424EF7532D}" dt="2022-07-15T11:04:45.224" v="6018" actId="2890"/>
        <pc:sldMkLst>
          <pc:docMk/>
          <pc:sldMk cId="842019783" sldId="373"/>
        </pc:sldMkLst>
      </pc:sldChg>
      <pc:sldChg chg="add del">
        <pc:chgData name="Cédric Donner" userId="d617c342ac226a99" providerId="LiveId" clId="{105B71AC-851E-4D8D-9CDE-37424EF7532D}" dt="2022-07-15T13:14:12.206" v="6790" actId="47"/>
        <pc:sldMkLst>
          <pc:docMk/>
          <pc:sldMk cId="1973251450" sldId="373"/>
        </pc:sldMkLst>
      </pc:sldChg>
      <pc:sldChg chg="add del">
        <pc:chgData name="Cédric Donner" userId="d617c342ac226a99" providerId="LiveId" clId="{105B71AC-851E-4D8D-9CDE-37424EF7532D}" dt="2022-07-15T12:19:55.343" v="6133" actId="2890"/>
        <pc:sldMkLst>
          <pc:docMk/>
          <pc:sldMk cId="2852491598" sldId="373"/>
        </pc:sldMkLst>
      </pc:sldChg>
      <pc:sldChg chg="addSp delSp modSp add mod addAnim delAnim modAnim">
        <pc:chgData name="Cédric Donner" userId="d617c342ac226a99" providerId="LiveId" clId="{105B71AC-851E-4D8D-9CDE-37424EF7532D}" dt="2022-07-15T19:53:46.084" v="11645"/>
        <pc:sldMkLst>
          <pc:docMk/>
          <pc:sldMk cId="1663376390" sldId="374"/>
        </pc:sldMkLst>
      </pc:sldChg>
      <pc:sldChg chg="addSp delSp modSp add mod modAnim">
        <pc:chgData name="Cédric Donner" userId="d617c342ac226a99" providerId="LiveId" clId="{105B71AC-851E-4D8D-9CDE-37424EF7532D}" dt="2022-07-15T13:10:37.702" v="6756"/>
        <pc:sldMkLst>
          <pc:docMk/>
          <pc:sldMk cId="1560815572" sldId="375"/>
        </pc:sldMkLst>
      </pc:sldChg>
      <pc:sldChg chg="addSp modSp add mod modAnim">
        <pc:chgData name="Cédric Donner" userId="d617c342ac226a99" providerId="LiveId" clId="{105B71AC-851E-4D8D-9CDE-37424EF7532D}" dt="2022-07-15T13:11:04.726" v="6760"/>
        <pc:sldMkLst>
          <pc:docMk/>
          <pc:sldMk cId="458720963" sldId="376"/>
        </pc:sldMkLst>
      </pc:sldChg>
      <pc:sldChg chg="addSp modSp add del mod modAnim">
        <pc:chgData name="Cédric Donner" userId="d617c342ac226a99" providerId="LiveId" clId="{105B71AC-851E-4D8D-9CDE-37424EF7532D}" dt="2022-07-15T13:14:02.903" v="6789" actId="47"/>
        <pc:sldMkLst>
          <pc:docMk/>
          <pc:sldMk cId="2513648657" sldId="377"/>
        </pc:sldMkLst>
      </pc:sldChg>
      <pc:sldChg chg="add del">
        <pc:chgData name="Cédric Donner" userId="d617c342ac226a99" providerId="LiveId" clId="{105B71AC-851E-4D8D-9CDE-37424EF7532D}" dt="2022-07-15T13:11:51.640" v="6767" actId="2890"/>
        <pc:sldMkLst>
          <pc:docMk/>
          <pc:sldMk cId="3292467967" sldId="377"/>
        </pc:sldMkLst>
      </pc:sldChg>
      <pc:sldChg chg="modSp add mod modAnim">
        <pc:chgData name="Cédric Donner" userId="d617c342ac226a99" providerId="LiveId" clId="{105B71AC-851E-4D8D-9CDE-37424EF7532D}" dt="2022-07-15T13:12:42.779" v="6783"/>
        <pc:sldMkLst>
          <pc:docMk/>
          <pc:sldMk cId="3887177162" sldId="378"/>
        </pc:sldMkLst>
      </pc:sldChg>
      <pc:sldChg chg="delSp modSp add mod delAnim">
        <pc:chgData name="Cédric Donner" userId="d617c342ac226a99" providerId="LiveId" clId="{105B71AC-851E-4D8D-9CDE-37424EF7532D}" dt="2022-07-15T13:13:03.053" v="6788" actId="478"/>
        <pc:sldMkLst>
          <pc:docMk/>
          <pc:sldMk cId="1185661166" sldId="379"/>
        </pc:sldMkLst>
      </pc:sldChg>
      <pc:sldChg chg="addSp delSp modSp add mod delAnim modAnim">
        <pc:chgData name="Cédric Donner" userId="d617c342ac226a99" providerId="LiveId" clId="{105B71AC-851E-4D8D-9CDE-37424EF7532D}" dt="2022-07-15T13:27:49.449" v="7281" actId="3062"/>
        <pc:sldMkLst>
          <pc:docMk/>
          <pc:sldMk cId="1416141579" sldId="380"/>
        </pc:sldMkLst>
      </pc:sldChg>
      <pc:sldChg chg="addSp delSp modSp add mod addAnim delAnim modAnim">
        <pc:chgData name="Cédric Donner" userId="d617c342ac226a99" providerId="LiveId" clId="{105B71AC-851E-4D8D-9CDE-37424EF7532D}" dt="2022-07-15T14:15:31.552" v="8903" actId="20577"/>
        <pc:sldMkLst>
          <pc:docMk/>
          <pc:sldMk cId="3871502574" sldId="381"/>
        </pc:sldMkLst>
      </pc:sldChg>
      <pc:sldChg chg="modSp add mod">
        <pc:chgData name="Cédric Donner" userId="d617c342ac226a99" providerId="LiveId" clId="{105B71AC-851E-4D8D-9CDE-37424EF7532D}" dt="2022-07-15T13:29:53.073" v="7391"/>
        <pc:sldMkLst>
          <pc:docMk/>
          <pc:sldMk cId="1339204509" sldId="382"/>
        </pc:sldMkLst>
      </pc:sldChg>
      <pc:sldChg chg="del">
        <pc:chgData name="Cédric Donner" userId="d617c342ac226a99" providerId="LiveId" clId="{105B71AC-851E-4D8D-9CDE-37424EF7532D}" dt="2022-07-15T14:11:00.245" v="8534" actId="47"/>
        <pc:sldMkLst>
          <pc:docMk/>
          <pc:sldMk cId="3440800457" sldId="383"/>
        </pc:sldMkLst>
      </pc:sldChg>
      <pc:sldChg chg="addSp delSp modSp add mod addAnim delAnim modAnim">
        <pc:chgData name="Cédric Donner" userId="d617c342ac226a99" providerId="LiveId" clId="{105B71AC-851E-4D8D-9CDE-37424EF7532D}" dt="2022-07-15T14:02:58.500" v="8405"/>
        <pc:sldMkLst>
          <pc:docMk/>
          <pc:sldMk cId="937988403" sldId="384"/>
        </pc:sldMkLst>
      </pc:sldChg>
      <pc:sldChg chg="addSp delSp modSp add del mod delAnim modAnim">
        <pc:chgData name="Cédric Donner" userId="d617c342ac226a99" providerId="LiveId" clId="{105B71AC-851E-4D8D-9CDE-37424EF7532D}" dt="2022-07-15T14:05:52.086" v="8469" actId="47"/>
        <pc:sldMkLst>
          <pc:docMk/>
          <pc:sldMk cId="2025462974" sldId="385"/>
        </pc:sldMkLst>
      </pc:sldChg>
      <pc:sldChg chg="add del">
        <pc:chgData name="Cédric Donner" userId="d617c342ac226a99" providerId="LiveId" clId="{105B71AC-851E-4D8D-9CDE-37424EF7532D}" dt="2022-07-15T13:50:44.810" v="8064" actId="47"/>
        <pc:sldMkLst>
          <pc:docMk/>
          <pc:sldMk cId="998652677" sldId="386"/>
        </pc:sldMkLst>
      </pc:sldChg>
      <pc:sldChg chg="addSp delSp modSp add mod modAnim">
        <pc:chgData name="Cédric Donner" userId="d617c342ac226a99" providerId="LiveId" clId="{105B71AC-851E-4D8D-9CDE-37424EF7532D}" dt="2022-07-15T14:16:56.046" v="8904" actId="14100"/>
        <pc:sldMkLst>
          <pc:docMk/>
          <pc:sldMk cId="1079027800" sldId="386"/>
        </pc:sldMkLst>
      </pc:sldChg>
      <pc:sldChg chg="addSp delSp modSp add mod delAnim modAnim">
        <pc:chgData name="Cédric Donner" userId="d617c342ac226a99" providerId="LiveId" clId="{105B71AC-851E-4D8D-9CDE-37424EF7532D}" dt="2022-07-15T14:17:20.681" v="8906"/>
        <pc:sldMkLst>
          <pc:docMk/>
          <pc:sldMk cId="3285378380" sldId="387"/>
        </pc:sldMkLst>
      </pc:sldChg>
      <pc:sldChg chg="addSp delSp modSp add mod modAnim">
        <pc:chgData name="Cédric Donner" userId="d617c342ac226a99" providerId="LiveId" clId="{105B71AC-851E-4D8D-9CDE-37424EF7532D}" dt="2022-07-15T14:07:34.108" v="8533" actId="20577"/>
        <pc:sldMkLst>
          <pc:docMk/>
          <pc:sldMk cId="2827770295" sldId="388"/>
        </pc:sldMkLst>
      </pc:sldChg>
      <pc:sldChg chg="addSp delSp modSp add mod delAnim modAnim">
        <pc:chgData name="Cédric Donner" userId="d617c342ac226a99" providerId="LiveId" clId="{105B71AC-851E-4D8D-9CDE-37424EF7532D}" dt="2022-07-15T14:33:39.288" v="9516"/>
        <pc:sldMkLst>
          <pc:docMk/>
          <pc:sldMk cId="3973457559" sldId="389"/>
        </pc:sldMkLst>
      </pc:sldChg>
      <pc:sldChg chg="addSp delSp modSp add mod delAnim modAnim">
        <pc:chgData name="Cédric Donner" userId="d617c342ac226a99" providerId="LiveId" clId="{105B71AC-851E-4D8D-9CDE-37424EF7532D}" dt="2022-07-15T14:35:42.657" v="9695" actId="20577"/>
        <pc:sldMkLst>
          <pc:docMk/>
          <pc:sldMk cId="819455961" sldId="390"/>
        </pc:sldMkLst>
      </pc:sldChg>
      <pc:sldChg chg="addSp delSp modSp add mod delAnim modAnim">
        <pc:chgData name="Cédric Donner" userId="d617c342ac226a99" providerId="LiveId" clId="{105B71AC-851E-4D8D-9CDE-37424EF7532D}" dt="2022-07-15T14:37:53.332" v="9935" actId="20577"/>
        <pc:sldMkLst>
          <pc:docMk/>
          <pc:sldMk cId="1619575327" sldId="391"/>
        </pc:sldMkLst>
      </pc:sldChg>
      <pc:sldChg chg="addSp delSp modSp add mod delAnim modAnim">
        <pc:chgData name="Cédric Donner" userId="d617c342ac226a99" providerId="LiveId" clId="{105B71AC-851E-4D8D-9CDE-37424EF7532D}" dt="2022-07-15T20:30:57.611" v="11656"/>
        <pc:sldMkLst>
          <pc:docMk/>
          <pc:sldMk cId="4057855869" sldId="392"/>
        </pc:sldMkLst>
      </pc:sldChg>
      <pc:sldChg chg="addSp delSp modSp add mod delAnim modAnim">
        <pc:chgData name="Cédric Donner" userId="d617c342ac226a99" providerId="LiveId" clId="{105B71AC-851E-4D8D-9CDE-37424EF7532D}" dt="2022-07-15T15:24:03.569" v="10712"/>
        <pc:sldMkLst>
          <pc:docMk/>
          <pc:sldMk cId="3316301940" sldId="393"/>
        </pc:sldMkLst>
      </pc:sldChg>
      <pc:sldChg chg="addSp delSp modSp add mod delAnim modAnim">
        <pc:chgData name="Cédric Donner" userId="d617c342ac226a99" providerId="LiveId" clId="{105B71AC-851E-4D8D-9CDE-37424EF7532D}" dt="2022-07-15T20:30:47.307" v="11647" actId="1037"/>
        <pc:sldMkLst>
          <pc:docMk/>
          <pc:sldMk cId="238171288" sldId="394"/>
        </pc:sldMkLst>
      </pc:sldChg>
      <pc:sldChg chg="addSp delSp modSp add mod delAnim modAnim">
        <pc:chgData name="Cédric Donner" userId="d617c342ac226a99" providerId="LiveId" clId="{105B71AC-851E-4D8D-9CDE-37424EF7532D}" dt="2022-07-15T15:20:46.239" v="10696"/>
        <pc:sldMkLst>
          <pc:docMk/>
          <pc:sldMk cId="4025897494" sldId="395"/>
        </pc:sldMkLst>
      </pc:sldChg>
      <pc:sldChg chg="modSp add mod">
        <pc:chgData name="Cédric Donner" userId="d617c342ac226a99" providerId="LiveId" clId="{105B71AC-851E-4D8D-9CDE-37424EF7532D}" dt="2022-07-15T15:30:43.632" v="10744"/>
        <pc:sldMkLst>
          <pc:docMk/>
          <pc:sldMk cId="2030172391" sldId="396"/>
        </pc:sldMkLst>
      </pc:sldChg>
      <pc:sldChg chg="addSp delSp modSp add mod delAnim modAnim">
        <pc:chgData name="Cédric Donner" userId="d617c342ac226a99" providerId="LiveId" clId="{105B71AC-851E-4D8D-9CDE-37424EF7532D}" dt="2022-07-15T15:51:53.818" v="10865"/>
        <pc:sldMkLst>
          <pc:docMk/>
          <pc:sldMk cId="418415390" sldId="397"/>
        </pc:sldMkLst>
      </pc:sldChg>
      <pc:sldChg chg="modSp add mod modAnim">
        <pc:chgData name="Cédric Donner" userId="d617c342ac226a99" providerId="LiveId" clId="{105B71AC-851E-4D8D-9CDE-37424EF7532D}" dt="2022-07-15T15:49:52.324" v="10863" actId="1076"/>
        <pc:sldMkLst>
          <pc:docMk/>
          <pc:sldMk cId="1016706042" sldId="398"/>
        </pc:sldMkLst>
      </pc:sldChg>
      <pc:sldChg chg="addSp delSp modSp add del mod delAnim modAnim">
        <pc:chgData name="Cédric Donner" userId="d617c342ac226a99" providerId="LiveId" clId="{105B71AC-851E-4D8D-9CDE-37424EF7532D}" dt="2022-07-15T17:58:43.377" v="10967" actId="47"/>
        <pc:sldMkLst>
          <pc:docMk/>
          <pc:sldMk cId="3590679383" sldId="399"/>
        </pc:sldMkLst>
      </pc:sldChg>
      <pc:sldChg chg="addSp delSp modSp add mod delAnim">
        <pc:chgData name="Cédric Donner" userId="d617c342ac226a99" providerId="LiveId" clId="{105B71AC-851E-4D8D-9CDE-37424EF7532D}" dt="2022-07-15T20:39:29.861" v="11658" actId="478"/>
        <pc:sldMkLst>
          <pc:docMk/>
          <pc:sldMk cId="2187375207" sldId="400"/>
        </pc:sldMkLst>
      </pc:sldChg>
      <pc:sldChg chg="modSp add mod">
        <pc:chgData name="Cédric Donner" userId="d617c342ac226a99" providerId="LiveId" clId="{105B71AC-851E-4D8D-9CDE-37424EF7532D}" dt="2022-07-15T17:50:08.666" v="10925" actId="1076"/>
        <pc:sldMkLst>
          <pc:docMk/>
          <pc:sldMk cId="1000567129" sldId="401"/>
        </pc:sldMkLst>
      </pc:sldChg>
      <pc:sldChg chg="modSp add mod">
        <pc:chgData name="Cédric Donner" userId="d617c342ac226a99" providerId="LiveId" clId="{105B71AC-851E-4D8D-9CDE-37424EF7532D}" dt="2022-07-15T17:50:13.581" v="10927" actId="1076"/>
        <pc:sldMkLst>
          <pc:docMk/>
          <pc:sldMk cId="2161220317" sldId="402"/>
        </pc:sldMkLst>
      </pc:sldChg>
      <pc:sldChg chg="addSp delSp modSp add mod delAnim">
        <pc:chgData name="Cédric Donner" userId="d617c342ac226a99" providerId="LiveId" clId="{105B71AC-851E-4D8D-9CDE-37424EF7532D}" dt="2022-07-15T17:56:44.580" v="10943" actId="1076"/>
        <pc:sldMkLst>
          <pc:docMk/>
          <pc:sldMk cId="2524337673" sldId="403"/>
        </pc:sldMkLst>
      </pc:sldChg>
      <pc:sldChg chg="addSp delSp modSp add mod">
        <pc:chgData name="Cédric Donner" userId="d617c342ac226a99" providerId="LiveId" clId="{105B71AC-851E-4D8D-9CDE-37424EF7532D}" dt="2022-07-15T17:59:11.835" v="10979" actId="20577"/>
        <pc:sldMkLst>
          <pc:docMk/>
          <pc:sldMk cId="2392130872" sldId="404"/>
        </pc:sldMkLst>
      </pc:sldChg>
      <pc:sldChg chg="addSp delSp modSp add mod">
        <pc:chgData name="Cédric Donner" userId="d617c342ac226a99" providerId="LiveId" clId="{105B71AC-851E-4D8D-9CDE-37424EF7532D}" dt="2022-07-15T18:01:02.238" v="11046" actId="20577"/>
        <pc:sldMkLst>
          <pc:docMk/>
          <pc:sldMk cId="4089422293" sldId="405"/>
        </pc:sldMkLst>
      </pc:sldChg>
      <pc:sldChg chg="add ord">
        <pc:chgData name="Cédric Donner" userId="d617c342ac226a99" providerId="LiveId" clId="{105B71AC-851E-4D8D-9CDE-37424EF7532D}" dt="2022-07-15T18:00:27.896" v="11008"/>
        <pc:sldMkLst>
          <pc:docMk/>
          <pc:sldMk cId="2352835891" sldId="406"/>
        </pc:sldMkLst>
      </pc:sldChg>
      <pc:sldChg chg="addSp delSp modSp add mod delAnim modAnim">
        <pc:chgData name="Cédric Donner" userId="d617c342ac226a99" providerId="LiveId" clId="{105B71AC-851E-4D8D-9CDE-37424EF7532D}" dt="2022-07-15T18:24:22.107" v="11163" actId="478"/>
        <pc:sldMkLst>
          <pc:docMk/>
          <pc:sldMk cId="3228710583" sldId="407"/>
        </pc:sldMkLst>
      </pc:sldChg>
      <pc:sldChg chg="addSp delSp modSp add mod">
        <pc:chgData name="Cédric Donner" userId="d617c342ac226a99" providerId="LiveId" clId="{105B71AC-851E-4D8D-9CDE-37424EF7532D}" dt="2022-07-15T18:24:41.409" v="11179" actId="1076"/>
        <pc:sldMkLst>
          <pc:docMk/>
          <pc:sldMk cId="1038380613" sldId="408"/>
        </pc:sldMkLst>
      </pc:sldChg>
      <pc:sldChg chg="addSp modSp add mod">
        <pc:chgData name="Cédric Donner" userId="d617c342ac226a99" providerId="LiveId" clId="{105B71AC-851E-4D8D-9CDE-37424EF7532D}" dt="2022-07-15T18:24:52.575" v="11183"/>
        <pc:sldMkLst>
          <pc:docMk/>
          <pc:sldMk cId="174798005" sldId="409"/>
        </pc:sldMkLst>
      </pc:sldChg>
      <pc:sldChg chg="modSp add mod">
        <pc:chgData name="Cédric Donner" userId="d617c342ac226a99" providerId="LiveId" clId="{105B71AC-851E-4D8D-9CDE-37424EF7532D}" dt="2022-07-15T18:25:08.127" v="11189" actId="1076"/>
        <pc:sldMkLst>
          <pc:docMk/>
          <pc:sldMk cId="898994051" sldId="410"/>
        </pc:sldMkLst>
      </pc:sldChg>
      <pc:sldChg chg="delSp modSp add mod">
        <pc:chgData name="Cédric Donner" userId="d617c342ac226a99" providerId="LiveId" clId="{105B71AC-851E-4D8D-9CDE-37424EF7532D}" dt="2022-07-15T18:27:50.330" v="11195" actId="1076"/>
        <pc:sldMkLst>
          <pc:docMk/>
          <pc:sldMk cId="1775054362" sldId="411"/>
        </pc:sldMkLst>
      </pc:sldChg>
      <pc:sldChg chg="addSp delSp modSp add del mod ord">
        <pc:chgData name="Cédric Donner" userId="d617c342ac226a99" providerId="LiveId" clId="{105B71AC-851E-4D8D-9CDE-37424EF7532D}" dt="2022-07-15T18:45:10.731" v="11222" actId="47"/>
        <pc:sldMkLst>
          <pc:docMk/>
          <pc:sldMk cId="2523803811" sldId="412"/>
        </pc:sldMkLst>
      </pc:sldChg>
      <pc:sldChg chg="addSp delSp modSp add del mod setBg delDesignElem">
        <pc:chgData name="Cédric Donner" userId="d617c342ac226a99" providerId="LiveId" clId="{105B71AC-851E-4D8D-9CDE-37424EF7532D}" dt="2022-07-15T20:49:29.396" v="11669" actId="47"/>
        <pc:sldMkLst>
          <pc:docMk/>
          <pc:sldMk cId="3070006620" sldId="413"/>
        </pc:sldMkLst>
      </pc:sldChg>
      <pc:sldChg chg="addSp delSp modSp add mod">
        <pc:chgData name="Cédric Donner" userId="d617c342ac226a99" providerId="LiveId" clId="{105B71AC-851E-4D8D-9CDE-37424EF7532D}" dt="2022-07-15T20:49:52.836" v="11672" actId="478"/>
        <pc:sldMkLst>
          <pc:docMk/>
          <pc:sldMk cId="2695732297" sldId="414"/>
        </pc:sldMkLst>
      </pc:sldChg>
      <pc:sldChg chg="addSp modSp add mod modAnim">
        <pc:chgData name="Cédric Donner" userId="d617c342ac226a99" providerId="LiveId" clId="{105B71AC-851E-4D8D-9CDE-37424EF7532D}" dt="2022-07-15T19:00:52.322" v="11435" actId="1076"/>
        <pc:sldMkLst>
          <pc:docMk/>
          <pc:sldMk cId="2380653079" sldId="415"/>
        </pc:sldMkLst>
      </pc:sldChg>
      <pc:sldChg chg="addSp delSp modSp add mod modAnim">
        <pc:chgData name="Cédric Donner" userId="d617c342ac226a99" providerId="LiveId" clId="{105B71AC-851E-4D8D-9CDE-37424EF7532D}" dt="2022-07-15T20:50:43.835" v="11677" actId="20577"/>
        <pc:sldMkLst>
          <pc:docMk/>
          <pc:sldMk cId="3972477452" sldId="416"/>
        </pc:sldMkLst>
      </pc:sldChg>
      <pc:sldChg chg="addSp delSp modSp add mod ord">
        <pc:chgData name="Cédric Donner" userId="d617c342ac226a99" providerId="LiveId" clId="{105B71AC-851E-4D8D-9CDE-37424EF7532D}" dt="2022-07-15T18:56:18.616" v="11337" actId="1076"/>
        <pc:sldMkLst>
          <pc:docMk/>
          <pc:sldMk cId="2379524672" sldId="417"/>
        </pc:sldMkLst>
      </pc:sldChg>
      <pc:sldChg chg="addSp delSp modSp add mod ord delAnim">
        <pc:chgData name="Cédric Donner" userId="d617c342ac226a99" providerId="LiveId" clId="{105B71AC-851E-4D8D-9CDE-37424EF7532D}" dt="2022-07-15T19:22:30.203" v="11536" actId="1076"/>
        <pc:sldMkLst>
          <pc:docMk/>
          <pc:sldMk cId="2384104590" sldId="418"/>
        </pc:sldMkLst>
      </pc:sldChg>
      <pc:sldChg chg="modSp add mod ord">
        <pc:chgData name="Cédric Donner" userId="d617c342ac226a99" providerId="LiveId" clId="{105B71AC-851E-4D8D-9CDE-37424EF7532D}" dt="2022-07-15T19:01:42.781" v="11443" actId="27636"/>
        <pc:sldMkLst>
          <pc:docMk/>
          <pc:sldMk cId="29718221" sldId="419"/>
        </pc:sldMkLst>
      </pc:sldChg>
      <pc:sldChg chg="addSp delSp modSp add del mod modAnim">
        <pc:chgData name="Cédric Donner" userId="d617c342ac226a99" providerId="LiveId" clId="{105B71AC-851E-4D8D-9CDE-37424EF7532D}" dt="2022-07-15T19:08:14.608" v="11490" actId="478"/>
        <pc:sldMkLst>
          <pc:docMk/>
          <pc:sldMk cId="3442521283" sldId="420"/>
        </pc:sldMkLst>
      </pc:sldChg>
      <pc:sldChg chg="add del">
        <pc:chgData name="Cédric Donner" userId="d617c342ac226a99" providerId="LiveId" clId="{105B71AC-851E-4D8D-9CDE-37424EF7532D}" dt="2022-07-15T19:24:16.351" v="11547" actId="47"/>
        <pc:sldMkLst>
          <pc:docMk/>
          <pc:sldMk cId="2514739491" sldId="421"/>
        </pc:sldMkLst>
      </pc:sldChg>
      <pc:sldChg chg="modSp add mod ord">
        <pc:chgData name="Cédric Donner" userId="d617c342ac226a99" providerId="LiveId" clId="{105B71AC-851E-4D8D-9CDE-37424EF7532D}" dt="2022-07-15T20:54:56.436" v="11701" actId="20577"/>
        <pc:sldMkLst>
          <pc:docMk/>
          <pc:sldMk cId="3682783654" sldId="422"/>
        </pc:sldMkLst>
      </pc:sldChg>
      <pc:sldChg chg="addSp delSp modSp add mod delAnim">
        <pc:chgData name="Cédric Donner" userId="d617c342ac226a99" providerId="LiveId" clId="{105B71AC-851E-4D8D-9CDE-37424EF7532D}" dt="2022-07-15T20:55:12.516" v="11708" actId="20577"/>
        <pc:sldMkLst>
          <pc:docMk/>
          <pc:sldMk cId="1241112575" sldId="423"/>
        </pc:sldMkLst>
      </pc:sldChg>
      <pc:sldChg chg="addSp delSp modSp add mod ord delAnim modAnim">
        <pc:chgData name="Cédric Donner" userId="d617c342ac226a99" providerId="LiveId" clId="{105B71AC-851E-4D8D-9CDE-37424EF7532D}" dt="2022-07-15T21:28:56.629" v="12490" actId="21"/>
        <pc:sldMkLst>
          <pc:docMk/>
          <pc:sldMk cId="136764022" sldId="424"/>
        </pc:sldMkLst>
      </pc:sldChg>
      <pc:sldChg chg="add">
        <pc:chgData name="Cédric Donner" userId="d617c342ac226a99" providerId="LiveId" clId="{105B71AC-851E-4D8D-9CDE-37424EF7532D}" dt="2022-07-15T20:39:26.863" v="11657" actId="2890"/>
        <pc:sldMkLst>
          <pc:docMk/>
          <pc:sldMk cId="3772283854" sldId="425"/>
        </pc:sldMkLst>
      </pc:sldChg>
      <pc:sldChg chg="add del">
        <pc:chgData name="Cédric Donner" userId="d617c342ac226a99" providerId="LiveId" clId="{105B71AC-851E-4D8D-9CDE-37424EF7532D}" dt="2022-07-15T20:39:55.270" v="11660" actId="2890"/>
        <pc:sldMkLst>
          <pc:docMk/>
          <pc:sldMk cId="586363299" sldId="426"/>
        </pc:sldMkLst>
      </pc:sldChg>
      <pc:sldChg chg="delSp add mod ord">
        <pc:chgData name="Cédric Donner" userId="d617c342ac226a99" providerId="LiveId" clId="{105B71AC-851E-4D8D-9CDE-37424EF7532D}" dt="2022-07-15T20:40:13.104" v="11666" actId="478"/>
        <pc:sldMkLst>
          <pc:docMk/>
          <pc:sldMk cId="2671336049" sldId="426"/>
        </pc:sldMkLst>
      </pc:sldChg>
      <pc:sldChg chg="add del replId">
        <pc:chgData name="Cédric Donner" userId="d617c342ac226a99" providerId="LiveId" clId="{105B71AC-851E-4D8D-9CDE-37424EF7532D}" dt="2022-07-15T20:39:55.270" v="11660" actId="2890"/>
        <pc:sldMkLst>
          <pc:docMk/>
          <pc:sldMk cId="1055781134" sldId="427"/>
        </pc:sldMkLst>
      </pc:sldChg>
      <pc:sldChg chg="delSp add mod ord replId">
        <pc:chgData name="Cédric Donner" userId="d617c342ac226a99" providerId="LiveId" clId="{105B71AC-851E-4D8D-9CDE-37424EF7532D}" dt="2022-07-15T20:40:17.047" v="11667" actId="478"/>
        <pc:sldMkLst>
          <pc:docMk/>
          <pc:sldMk cId="2586466656" sldId="427"/>
        </pc:sldMkLst>
      </pc:sldChg>
      <pc:sldChg chg="add">
        <pc:chgData name="Cédric Donner" userId="d617c342ac226a99" providerId="LiveId" clId="{105B71AC-851E-4D8D-9CDE-37424EF7532D}" dt="2022-07-15T20:41:28.873" v="11668" actId="2890"/>
        <pc:sldMkLst>
          <pc:docMk/>
          <pc:sldMk cId="1760269058" sldId="428"/>
        </pc:sldMkLst>
      </pc:sldChg>
      <pc:sldChg chg="add">
        <pc:chgData name="Cédric Donner" userId="d617c342ac226a99" providerId="LiveId" clId="{105B71AC-851E-4D8D-9CDE-37424EF7532D}" dt="2022-07-15T20:49:42.157" v="11670" actId="2890"/>
        <pc:sldMkLst>
          <pc:docMk/>
          <pc:sldMk cId="4294612801" sldId="429"/>
        </pc:sldMkLst>
      </pc:sldChg>
      <pc:sldChg chg="addSp delSp modSp add mod addAnim delAnim modAnim">
        <pc:chgData name="Cédric Donner" userId="d617c342ac226a99" providerId="LiveId" clId="{105B71AC-851E-4D8D-9CDE-37424EF7532D}" dt="2022-07-15T21:29:37.809" v="12497"/>
        <pc:sldMkLst>
          <pc:docMk/>
          <pc:sldMk cId="2073194925" sldId="430"/>
        </pc:sldMkLst>
      </pc:sldChg>
      <pc:sldChg chg="addSp delSp modSp add mod modAnim">
        <pc:chgData name="Cédric Donner" userId="d617c342ac226a99" providerId="LiveId" clId="{105B71AC-851E-4D8D-9CDE-37424EF7532D}" dt="2022-07-15T21:19:09.428" v="12291" actId="20577"/>
        <pc:sldMkLst>
          <pc:docMk/>
          <pc:sldMk cId="4270765518" sldId="431"/>
        </pc:sldMkLst>
      </pc:sldChg>
      <pc:sldChg chg="add">
        <pc:chgData name="Cédric Donner" userId="d617c342ac226a99" providerId="LiveId" clId="{105B71AC-851E-4D8D-9CDE-37424EF7532D}" dt="2022-07-15T21:21:05.090" v="12301" actId="2890"/>
        <pc:sldMkLst>
          <pc:docMk/>
          <pc:sldMk cId="537480093" sldId="432"/>
        </pc:sldMkLst>
      </pc:sldChg>
      <pc:sldChg chg="addSp delSp modSp add mod delAnim modAnim">
        <pc:chgData name="Cédric Donner" userId="d617c342ac226a99" providerId="LiveId" clId="{105B71AC-851E-4D8D-9CDE-37424EF7532D}" dt="2022-07-15T21:31:04.098" v="12500"/>
        <pc:sldMkLst>
          <pc:docMk/>
          <pc:sldMk cId="3212333034" sldId="433"/>
        </pc:sldMkLst>
      </pc:sldChg>
      <pc:sldChg chg="addSp delSp modSp add mod">
        <pc:chgData name="Cédric Donner" userId="d617c342ac226a99" providerId="LiveId" clId="{105B71AC-851E-4D8D-9CDE-37424EF7532D}" dt="2022-07-15T21:32:36.965" v="12524" actId="1076"/>
        <pc:sldMkLst>
          <pc:docMk/>
          <pc:sldMk cId="3852126378" sldId="434"/>
        </pc:sldMkLst>
      </pc:sldChg>
      <pc:sldChg chg="add del ord">
        <pc:chgData name="Cédric Donner" userId="d617c342ac226a99" providerId="LiveId" clId="{105B71AC-851E-4D8D-9CDE-37424EF7532D}" dt="2022-07-15T21:49:30.052" v="12973"/>
        <pc:sldMkLst>
          <pc:docMk/>
          <pc:sldMk cId="1945711891" sldId="435"/>
        </pc:sldMkLst>
      </pc:sldChg>
      <pc:sldChg chg="addSp delSp modSp add mod delAnim modAnim">
        <pc:chgData name="Cédric Donner" userId="d617c342ac226a99" providerId="LiveId" clId="{105B71AC-851E-4D8D-9CDE-37424EF7532D}" dt="2022-07-15T22:50:05.736" v="13496"/>
        <pc:sldMkLst>
          <pc:docMk/>
          <pc:sldMk cId="2661245261" sldId="436"/>
        </pc:sldMkLst>
      </pc:sldChg>
      <pc:sldChg chg="addSp delSp modSp add mod delAnim">
        <pc:chgData name="Cédric Donner" userId="d617c342ac226a99" providerId="LiveId" clId="{105B71AC-851E-4D8D-9CDE-37424EF7532D}" dt="2022-07-15T21:58:59.126" v="12988" actId="164"/>
        <pc:sldMkLst>
          <pc:docMk/>
          <pc:sldMk cId="1016580102" sldId="437"/>
        </pc:sldMkLst>
      </pc:sldChg>
      <pc:sldChg chg="add ord modAnim">
        <pc:chgData name="Cédric Donner" userId="d617c342ac226a99" providerId="LiveId" clId="{105B71AC-851E-4D8D-9CDE-37424EF7532D}" dt="2022-07-15T22:02:00.173" v="12993"/>
        <pc:sldMkLst>
          <pc:docMk/>
          <pc:sldMk cId="2975287559" sldId="438"/>
        </pc:sldMkLst>
      </pc:sldChg>
      <pc:sldChg chg="addSp delSp modSp add mod delAnim modAnim">
        <pc:chgData name="Cédric Donner" userId="d617c342ac226a99" providerId="LiveId" clId="{105B71AC-851E-4D8D-9CDE-37424EF7532D}" dt="2022-07-15T22:57:33.416" v="13537" actId="1037"/>
        <pc:sldMkLst>
          <pc:docMk/>
          <pc:sldMk cId="2460384129" sldId="439"/>
        </pc:sldMkLst>
      </pc:sldChg>
      <pc:sldChg chg="addSp delSp modSp new mod setBg">
        <pc:chgData name="Cédric Donner" userId="d617c342ac226a99" providerId="LiveId" clId="{105B71AC-851E-4D8D-9CDE-37424EF7532D}" dt="2022-07-15T22:32:38.728" v="13356" actId="26606"/>
        <pc:sldMkLst>
          <pc:docMk/>
          <pc:sldMk cId="3506524990" sldId="440"/>
        </pc:sldMkLst>
      </pc:sldChg>
      <pc:sldChg chg="add">
        <pc:chgData name="Cédric Donner" userId="d617c342ac226a99" providerId="LiveId" clId="{105B71AC-851E-4D8D-9CDE-37424EF7532D}" dt="2022-07-15T22:32:17.228" v="13330" actId="2890"/>
        <pc:sldMkLst>
          <pc:docMk/>
          <pc:sldMk cId="98041390" sldId="441"/>
        </pc:sldMkLst>
      </pc:sldChg>
      <pc:sldChg chg="add">
        <pc:chgData name="Cédric Donner" userId="d617c342ac226a99" providerId="LiveId" clId="{105B71AC-851E-4D8D-9CDE-37424EF7532D}" dt="2022-07-15T22:32:17.401" v="13331" actId="2890"/>
        <pc:sldMkLst>
          <pc:docMk/>
          <pc:sldMk cId="1678890611" sldId="442"/>
        </pc:sldMkLst>
      </pc:sldChg>
      <pc:sldChg chg="add">
        <pc:chgData name="Cédric Donner" userId="d617c342ac226a99" providerId="LiveId" clId="{105B71AC-851E-4D8D-9CDE-37424EF7532D}" dt="2022-07-15T22:32:54.088" v="13358" actId="2890"/>
        <pc:sldMkLst>
          <pc:docMk/>
          <pc:sldMk cId="628063064" sldId="443"/>
        </pc:sldMkLst>
      </pc:sldChg>
      <pc:sldChg chg="add">
        <pc:chgData name="Cédric Donner" userId="d617c342ac226a99" providerId="LiveId" clId="{105B71AC-851E-4D8D-9CDE-37424EF7532D}" dt="2022-07-15T22:32:54.589" v="13359" actId="2890"/>
        <pc:sldMkLst>
          <pc:docMk/>
          <pc:sldMk cId="1244379069" sldId="444"/>
        </pc:sldMkLst>
      </pc:sldChg>
      <pc:sldChg chg="add">
        <pc:chgData name="Cédric Donner" userId="d617c342ac226a99" providerId="LiveId" clId="{105B71AC-851E-4D8D-9CDE-37424EF7532D}" dt="2022-07-15T22:32:55.169" v="13360" actId="2890"/>
        <pc:sldMkLst>
          <pc:docMk/>
          <pc:sldMk cId="1474495556" sldId="445"/>
        </pc:sldMkLst>
      </pc:sldChg>
      <pc:sldChg chg="del">
        <pc:chgData name="Cédric Donner" userId="d617c342ac226a99" providerId="LiveId" clId="{105B71AC-851E-4D8D-9CDE-37424EF7532D}" dt="2022-07-16T05:49:41.985" v="13693" actId="47"/>
        <pc:sldMkLst>
          <pc:docMk/>
          <pc:sldMk cId="2060933892" sldId="446"/>
        </pc:sldMkLst>
      </pc:sldChg>
      <pc:sldChg chg="addSp delSp modSp add mod ord delAnim">
        <pc:chgData name="Cédric Donner" userId="d617c342ac226a99" providerId="LiveId" clId="{105B71AC-851E-4D8D-9CDE-37424EF7532D}" dt="2022-07-16T05:49:38.134" v="13692"/>
        <pc:sldMkLst>
          <pc:docMk/>
          <pc:sldMk cId="3107834404" sldId="447"/>
        </pc:sldMkLst>
      </pc:sldChg>
      <pc:sldChg chg="addSp delSp modSp add del mod ord modClrScheme delAnim modAnim delDesignElem chgLayout">
        <pc:chgData name="Cédric Donner" userId="d617c342ac226a99" providerId="LiveId" clId="{105B71AC-851E-4D8D-9CDE-37424EF7532D}" dt="2022-07-16T08:02:26.461" v="14477"/>
        <pc:sldMkLst>
          <pc:docMk/>
          <pc:sldMk cId="318255124" sldId="448"/>
        </pc:sldMkLst>
      </pc:sldChg>
      <pc:sldChg chg="addSp delSp add del setBg delDesignElem">
        <pc:chgData name="Cédric Donner" userId="d617c342ac226a99" providerId="LiveId" clId="{105B71AC-851E-4D8D-9CDE-37424EF7532D}" dt="2022-07-16T07:59:53.605" v="14470"/>
        <pc:sldMkLst>
          <pc:docMk/>
          <pc:sldMk cId="3898107091" sldId="448"/>
        </pc:sldMkLst>
      </pc:sldChg>
      <pc:sldChg chg="addSp delSp modSp add mod delAnim modAnim">
        <pc:chgData name="Cédric Donner" userId="d617c342ac226a99" providerId="LiveId" clId="{105B71AC-851E-4D8D-9CDE-37424EF7532D}" dt="2022-07-16T08:06:11.806" v="14525" actId="20577"/>
        <pc:sldMkLst>
          <pc:docMk/>
          <pc:sldMk cId="3118926145" sldId="449"/>
        </pc:sldMkLst>
      </pc:sldChg>
      <pc:sldChg chg="addSp delSp modSp add mod delAnim modAnim">
        <pc:chgData name="Cédric Donner" userId="d617c342ac226a99" providerId="LiveId" clId="{105B71AC-851E-4D8D-9CDE-37424EF7532D}" dt="2022-07-16T07:45:37.595" v="14222"/>
        <pc:sldMkLst>
          <pc:docMk/>
          <pc:sldMk cId="2324289472" sldId="450"/>
        </pc:sldMkLst>
      </pc:sldChg>
      <pc:sldChg chg="delSp add setBg delDesignElem">
        <pc:chgData name="Cédric Donner" userId="d617c342ac226a99" providerId="LiveId" clId="{105B71AC-851E-4D8D-9CDE-37424EF7532D}" dt="2022-07-16T08:04:17.701" v="14480"/>
        <pc:sldMkLst>
          <pc:docMk/>
          <pc:sldMk cId="3661201521" sldId="451"/>
        </pc:sldMkLst>
      </pc:sldChg>
      <pc:sldChg chg="delSp add setBg delDesignElem">
        <pc:chgData name="Cédric Donner" userId="d617c342ac226a99" providerId="LiveId" clId="{105B71AC-851E-4D8D-9CDE-37424EF7532D}" dt="2022-07-16T08:04:17.701" v="14480"/>
        <pc:sldMkLst>
          <pc:docMk/>
          <pc:sldMk cId="1903063668" sldId="452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5:32.789"/>
    </inkml:context>
    <inkml:brush xml:id="br0">
      <inkml:brushProperty name="width" value="0.08571" units="cm"/>
      <inkml:brushProperty name="height" value="0.08571" units="cm"/>
      <inkml:brushProperty name="color" value="#00A0D7"/>
    </inkml:brush>
  </inkml:definitions>
  <inkml:trace contextRef="#ctx0" brushRef="#br0">606 427 7812,'-9'-12'3057,"-4"6"-2088,4 3 0,-3 6 1,8 6-1,-5 11 1258,-2 12-2156,6 6 1,-6 9 0,6 5-1,-4 4-695,-2 7 1,4 9 699,-6-4 0,6 6 1,-4-4-508,2 2-1409,2-15 0,7 8 1728,0-18 0,0-8 0,0-10-1956,0 0 663,0-15 1405,0 4 0,9-9 0,2 2 0</inkml:trace>
  <inkml:trace contextRef="#ctx0" brushRef="#br0" timeOffset="294">18 325 7915,'-9'-11'3974,"7"2"1,-5 2-2323,14 1-776,13-1 1,12 5-462,8-5-258,1 5 1,6-14 0,5 7-538,7-3 0,-5 6 479,6-8 1,1 3 0,-7-3-2095,5 8 1556,-7-6 0,6 10 1,-6-5 242,0 5 1,-5 2-9634,-13 0 9829,4 0 0,-6 0 0,8 0 0</inkml:trace>
  <inkml:trace contextRef="#ctx0" brushRef="#br0" timeOffset="608">282 913 12541,'-11'0'5100,"2"0"-3491,9 0-1254,9 0 0,2 0 62,9 0 1,3-2-1,4-2 1,6-3-1,6 2-895,1 3-9,-8 2 439,6 0 1,-9 0-2459,5 0 1800,5 0 1,-10 0-1861,5 0 0,2 0 503,-9 0 0,6 0 2063,-6 0 0,1 9 0,-8 2 0</inkml:trace>
  <inkml:trace contextRef="#ctx0" brushRef="#br0" timeOffset="820">1133 812 17084,'-6'20'598,"-1"0"-569,-9 1 1,14-1-1,-7 3 1,2 1 487,0 3-1259,1 9 476,-3-4-1627,6-1 0,-6 8 2113,9-5-1441,0-5 0,0 0 0,0-9 878,0 1-1239,0-1 1582,0-9 0,9 7 0,3-6 0</inkml:trace>
  <inkml:trace contextRef="#ctx0" brushRef="#br0" timeOffset="1236">1255 406 9281,'-20'0'2977,"6"0"-795,1 0-1206,8 0-384,-4 0-955,9 0-830,0 0 0,0 9 1,0 3-1</inkml:trace>
  <inkml:trace contextRef="#ctx0" brushRef="#br0" timeOffset="1858">1559 21 7816,'-13'-11'2654,"-1"4"-1554,10 5 1,-5 4-41,9 5 0,-7 6-558,0 14 1,0 5-153,7 9 0,0 15-466,0 5 147,0 13 0,7-6 0,0 10-445,-3 6 358,-1 1 1,-3-6 0,0-2-434,0-3 333,0-17 1,0 8 0,0-20-65,0-7 0,-3 1 23,-3-12 320,3-9 1,-8-9-209,4-9 281,5-9-74,-7-12-330,9-10 223,0-10-19,0 1 83,9 8-384,2-6 195,10 15 1,-1-13 16,0 9 1,3 7-79,4 6 0,-3 10-167,10-3 25,0 5 132,-2 2-335,6 0 193,-16 9 79,17 2 1,-17 9 144,5 1 0,-11-1 0,-5 0-215,-2 1 1250,-2-1-505,-7 9-273,0-6 1311,0 6-999,-9-9 1,-11 0 19,-14 1 1,0-8 0,-2-1 0,-2-3 1339,2-5-1353,0-2 0,-3-2-520,6 0-22,3 0 355,10 0-2577,0-9 1614,9-2 1,4-2 464,14-1 0,11 3-1969,9-3 1065,18-4 1112,-12 7 0,17-9 0,-9-1 0</inkml:trace>
  <inkml:trace contextRef="#ctx0" brushRef="#br0" timeOffset="2136">2411 771 7816,'-21'0'4072,"1"3"-2096,0 3 0,-7-1-612,0 8-893,0 10-381,-3-1 1,8 8 273,-5-10-459,4 9 0,12-4 0,4 7 51,5-3 0,4-2 0,5-7 0,9 0-2213,9 1 0,6-10 0,10-4 2001,-1-5 0,8-2 0,1-2 0,1-5-399,-1-6 609,-1-15 1,-10 6-320,-4-5 835,-5-5-415,-9 10 1,-2-14-115,-4 9 1933,-5-9-1327,-9 13 0,-11-6-184,-10 9 1,-6 2 0,-9 2 2048,2 2-1942,10 10 1,-15-5-734,6 9 0,3-7 152,3 0-1026,14 1 576,-5 6-3076,15 0 3637,3 0 0,21 0 0,10 0 0</inkml:trace>
  <inkml:trace contextRef="#ctx0" brushRef="#br0" timeOffset="2969">3181 690 7809,'-11'-9'1573,"0"5"736,4-10-1247,5 10 589,-7-5-724,9 9-633,0 0 69,0 9-393,0 2 238,0 18-325,0 3 151,0 8 0,6 1 248,1-1-397,0 10 1,-7-7 86,0 4 58,0-4 58,0-12 0,0-1-54,0-10 230,0 0 237,0-8-356,0-3-64,0-9 0,2-9 1,3-7-526,1-9 225,10-7 161,-5-8 1,10-1-667,-1 1 504,-9-1 0,14 3-234,-5 4 303,5-4 0,-5 15-157,1-4 300,-1 5-122,0 11 1,-6 2 244,-1 9-105,1 0 0,4 2 0,-5 5-225,-6 6 672,4 5-324,-9 11 1,10 1 52,-5 3 1,-5 6-115,5-5 0,-5-3-119,-2 3 133,9-9-45,-7 4 0,7-9-1491,-9 0-484,9 1 1010,2-1 537,1-9 0,6-2-584,-5-9 1,5 0 440,2 0 0,1 0 530,-1 0 0,0-9 0,1-2 0</inkml:trace>
  <inkml:trace contextRef="#ctx0" brushRef="#br0" timeOffset="3315">4195 893 7809,'0'-13'7423,"0"-1"-6173,-9 9-217,-2-13-793,-10 16-85,1-7 1,0 2-1307,-1 1 1275,1-1 1,-7 7 0,0 0 324,2 0-769,-6 0 1,6 9-1,-7 4-1771,3 5 2099,2-6 1,14 6 0,1-5 29,3 5-740,3-6 108,6 6 0,0-14 1,2 7-1,5-2 0,6-4-603,5-3 907,2-2 0,7 0 1,1 0-255,-4 0 637,-1 0 0,-3-7 0,0-2 0,1-2-65,-1-5 1,-9 5-176,-4-2 0,2 6 1541,-2-7-557,-1 1 1805,-6 1-880,0 3-1591,-9 18 1,7 3 0,-7 10-90,0 5 0,7-4 1,-5 4-1,5-2 162,2 2-452,0-5 0,2 7 0,5-10 0,9-4 0,6-3 0,8-3-1208,1-5 481,3-2 264,6-11 0,1-2 671,-1-9 0,10-10 0,2-1 0</inkml:trace>
  <inkml:trace contextRef="#ctx0" brushRef="#br0" timeOffset="4099">4986 690 13872,'-9'-18'4865,"-5"5"-4471,-4 4 1,-2 9 0,-3 0 0,-2 2 121,-2 5-468,0 4 0,0 16 0,3 0 0,3 0 0,5 0 0,3 0-3176,2-2 3113,2 6 0,9-8 1,0 4-6,0-4-1347,0-3 0,9-7 0,6-1 628,10-3 582,-2-3 1,8-6 0,-6 0-5637,2 0 5309,0 0 484,2-9 0,-6-2 0,6-9 0</inkml:trace>
  <inkml:trace contextRef="#ctx0" brushRef="#br0" timeOffset="4443">5614 690 7867,'-20'0'1631,"9"-9"0,-8 7-1127,6-5-291,4 5 2538,0-7-2109,0 7-349,-2-7 1,-3 9 1983,1 0-2084,8 0 0,-13 0 1,5 2-1,-3 5 0,0 6 366,3 5-442,-1 3 1,-6-1 0,2 2 308,4 5-213,-4-4-388,16 6 216,-16 0 0,16-6-461,-5 4 1,5-4-1,4-5 1,5-3-1757,6-1 1771,5-10 0,11 12 1,3-9-1,2-3-2015,0-1 50,-1-3 1842,8-9 1,-3 4 0,-2-6 0,-4 0 527,-3-1 0,7-1 0,-4-7 0</inkml:trace>
  <inkml:trace contextRef="#ctx0" brushRef="#br0" timeOffset="4763">6040 711 14762,'-11'13'877,"4"1"-251,5 1-314,2 3-536,0 3 284,0-1 1,2 0 0,2 0 0,5 1 0,3-1-4263,3 0 4176,3-8 1,9 3-1,0-8 1,0-2-27,3-3-132,-8-2-6122,8-9 6306,-1-2 0,-7-19 0,8-1 0</inkml:trace>
  <inkml:trace contextRef="#ctx0" brushRef="#br0" timeOffset="4909">6020 183 7823,'-9'-13'9821,"-5"-1"-9461,-4 10 0,4-5 1103,1 9-1618,-1 0 1,5 0-4762,9 0 1,14 2 4176,6 5 1,14 4-1,-11 9 1</inkml:trace>
  <inkml:trace contextRef="#ctx0" brushRef="#br0" timeOffset="6352">728 1562 7861,'-20'0'3735,"6"0"-2924,1 0-743,8 0 251,-4 0 586,0 9-576,7-7 1,-7 10-1,9-6 14,0 8-184,0-5 1,9 7-195,4-10 124,5 1-54,12-7-40,1 0 1,10 0 0,-1 0 0,3 0 258,4 0-184,5 0 0,9-9 230,0-4-236,0 4 0,-1-7 0,-1 7 42,-5-2 2,5 6-478,-17-4 219,17 9 149,-16-9 1,6 7-1,-8-5-32,0 5-122,-10 2 50,7 0 164,-15 0-31,15 0 0,-13 0-58,9 0 35,-9-9 318,13 7 0,-13-7-228,8 9 0,1-3 0,9-1 0,2-5-143,2-2 83,1 6 1,1-4-140,5 9 52,5-9 1,-5 7 26,0-5 47,0 5 0,7 4 1,-3 2-132,-3 3 0,1 9 30,-9-2 45,9-5-155,-13 9 165,7-16 0,-3 7-8,0-9 0,1 0 1,-5 0-1,2 0 171,2 0 0,2-2 1,-3-5-30,1-7 1,0 3-118,-6-2 24,8-1-516,-6 3 513,7-7 1,-3 15-134,0-3 0,1 1 0,-6 1 1,3-3-399,3 2 385,-1 3 1,-6 4 0,1 3 114,6 2 1,-6 2-121,6-3 281,-5-3-143,-3 6 1,-6-3-1,0 1 249,2-2-133,2-3 0,3 5 643,-1-1-661,-8 1 1,6-4 0,-4 1 87,4 3 1,0 0 14,-4-7-277,4 0 152,-6 0 0,9 6 83,-1 1-367,1 9 1,-8-14 0,1 7 45,2 0-323,-6-7 291,8 7 0,-13-9 37,8 0 1,-6 0-40,7 0 0,-7 0 100,7 0 1,-9-9 1,6-2 31,-4-9-20,-4 0 0,6-1 0,-6 1 0,4 0 83,-5 8 1,10-3-1,-7 8 57,2 2-29,0-6 1,2 9 0,3-5 175,-1 5-88,7 11 0,-15 2-42,15 9 1,-13-6 0,9-3-55,2-2 0,-5 5-7,3-8-71,0 1 82,-3 2 0,1-6 23,-5 3-909,-4-3 0,-1-6 0,-11-3-92,-2-8-1924,7 5 2878,-14-9 0,7 7 0,-9-10 0</inkml:trace>
  <inkml:trace contextRef="#ctx0" brushRef="#br0" timeOffset="6875">7175 548 10226,'-20'0'3364,"0"0"-2836,8 0-1945,-6 0-597,16 0 1,-7 3 0,9 3 2013,0 8 0,0 4 0,0 2 0</inkml:trace>
  <inkml:trace contextRef="#ctx0" brushRef="#br0" timeOffset="6985">7195 771 12045,'0'14'1406,"0"-1"-979,0-8-179,0 13-249,0-16 0,-2 7 398,-5-9-397,14 0 0,-5 9 0,19 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51.07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204 21 10462,'-12'-9'2565,"-6"7"-1977,16-7-191,-7 18 4,0 2 1,7 9-143,-7 10-412,9 1 173,0 10 1,-7-1 141,0 1 0,1-1-895,6 1 1,0-3-1074,0-4 1,0 2 509,0-9 1296,0 0 0,9-7 0,2 1 0</inkml:trace>
  <inkml:trace contextRef="#ctx0" brushRef="#br0" timeOffset="240">21 264 7803,'-11'-11'2688,"2"2"-2043,9 9-14,0-9-160,0 7-210,0-7 0,9 9 50,4 0-318,5 0 1,5-7-234,4 0 1,5 1 217,8 6 1,1-7 21,-1 0 0,10-9 0,2 5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1:30.82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2 116 11884,'-1'-36'983,"8"2"0,7 32 0,16-9 0,-14 10 0,14-5 0,-16 6 0,10 0 0,-10 0 0,11 0-819,-11 0 196,4 6-163,7-5-13,-10 5 159,27-1-133,-20-3 64,27 3-198,-15 1 8,10-4-99,0 3 122,-4 1-235,4-5 210,0 11-62,-4-5-166,5 0 139,-1 4-45,-4-3 71,9 4-17,-14-4-50,2-3 61,-12-5 28,1 0 3,5 0-35,8 0 55,-5 0-53,14 0-23,-25 6 36,24-5-74,-18 5 5,15 0-8,-6-5 59,6 11 131,2-11-1,-6 5 151,3-6-244,1 0-63,14-6 69,13-1 155,-11 0 1,17-3-46,-8 5-202,-10-4 0,1 7 63,-8-2 53,-10 2 2,14 2 23,5 0-123,6 0 0,17 0 109,-3 0-208,-19 0 151,10 0-157,-12 0 124,11 0-14,11 0 30,-16 0-12,16 0-15,-17 0 78,11 0-66,-28 0-22,6 0 30,-10 0-117,15-5 68,12 3-9,6-3 41,0 5-200,-6-6 178,-7 4 38,-12-9-51,9 10 101,-1-11 0,4 11-52,0-3-24,0 2 14,-4 2-8,-5-6 100,-16 5-88,-1-5 33,-5 6-17,21 0-39,6 0 30,18 0-5,5 0 1,-6 0 2,-17 0 2,-10-5-4,-13 3 0,-5-4 9,24 6-9,-13 0 4,12 0 1,1-5-7,4 3 5,11-3 0,-1 5-1,-1 0-135,-3 0-116,4 0 133,0 0 100,1 0-12,6 0 47,-6 0 5,4 0 129,-9 0-180,10 0 68,-5 0-11,6 0-18,5 0 15,-3 0-49,-2 0 35,-2 0-6,-4 0-12,6-6 9,0 5-59,0-5 57,0 6-138,-6 0 121,5 0-77,-11 0 88,5 0 1,-6 0 8,0 0-39,0 0 94,0 0-65,-5 0-26,4 0 33,-11 0-85,11 0 82,-10 0-3,4 0 17,-6 0-36,0 0 176,1 0-148,-7 0 88,5 0-64,-10 0-34,10 0 12,-5 0-11,1 0-15,4 0-20,-10 0 18,4 0 21,0 0 64,2 0-67,-1 0 84,5 0-105,-4 0 0,5 0 18,0 0-4,-5 0-30,4 0 30,-5 0 5,12 0-9,2 0 16,5 0-66,0 0 2,0 0 69,6 0-23,-5 0 12,11-6-17,-5 5 48,0-5-43,5 6 130,-11-6-96,5 5 13,-6-5-29,0 6 15,0 0-25,0 0 25,1 0-123,-1 0 91,0 0-8,-6 0 14,-1 0-1,0 6 104,-10-5-60,9 5 31,-11-6-50,7 0-7,5 0 23,-5 0-51,5 0 19,0 0 13,-4 0-31,4 0 18,-6 0-9,6 0 12,2 0-19,-1 0 44,10 0 2,-8 0-1,10 0-22,-6 0-1,0 0 7,-5 0-101,-2 0 96,-6 0-114,-6 0 92,0 6 1,-7-5 133,1 5-133,-1-6-68,1 0 78,-1 0-251,-5 0 233,-8 0-106,0 0 58,-11 0-18,4 6 180,1-5-122,-5 5 20,5-6 45,-7 5-21,7-3 46,-5 3 185,5-5-57,-1 0-157,-3 0-86,3 0 105,1 0-60,0 0 51,7 0-54,-6 0 35,10 0 2,-14 0-140,14 0 0,-10 0 114,5 0-112,-5 0 89,16 0 43,-2 0-35,0 0 38,2 0-50,-11 0 103,14 0-85,-5 0 49,9 0-29,-16 0-219,4 6 207,-5-4-96,-6 3-882,-7-5 0,-2 12 738,-10 2 0,-1 12 0,-7-1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7.81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163 466 7868,'0'-11'2489,"-9"2"-1868,7 9 789,-7 0-893,9 0 1,-7 2-77,0 5 1,0 7-163,7 13 0,0 4 52,0 10 0,0 8-11,0 5-209,-9 5 43,7 2 0,-7 0 1,9 2-316,0 4 0,0-10 156,0 4 1,2-14-1113,5 0 1,-5-13-177,5-7 0,-2-5-939,1-1 733,-3-10 775,6-2 724,-9-18 0,0-11 0,0-12 0</inkml:trace>
  <inkml:trace contextRef="#ctx0" brushRef="#br0" timeOffset="239">1 304 13619,'20'0'1157,"9"-9"-999,-6 7 1,8-7-491,-4 9 314,-4 0 0,15 0-660,-4 0 1,-3 0 0,3 0-111,2 0 0,-4 0-545,2 0 0,-7 2 1333,6 5 0,-8 4 0,4 10 0</inkml:trace>
  <inkml:trace contextRef="#ctx0" brushRef="#br0" timeOffset="457">163 730 8884,'-11'0'2130,"2"0"-1724,9 0 282,0 0 1,9 0-642,4 0 1,7 0-431,7 0 1,-2-7 263,9 1 1,-7-3-1162,7 2 0,-7 5 1280,7-5 0,-1-4 0,8-1 0</inkml:trace>
  <inkml:trace contextRef="#ctx0" brushRef="#br0" timeOffset="827">1075 183 8283,'-20'0'2237,"0"0"-441,-1 0-1222,1 9 0,-7 2-58,0 9 0,-7 9 0,5 5-59,-3 5 0,1 10-97,-3 5 0,-2 12-573,9 1 699,9 10-216,0-14 0,16 13-424,-5-8 1,7 0 231,7-8 1,11-8 0,11-5-1719,3-4 1099,1-2 0,10-10-2988,4-4 1662,-4-4 959,7-12 1,-10-2 907,1-9 0,-5-7 0,-9 1 0,-9-1 0</inkml:trace>
  <inkml:trace contextRef="#ctx0" brushRef="#br0" timeOffset="1437">1339 568 8115,'0'-11'3597,"0"2"-3285,0 9-214,0 0 1,0 9-1,0 4 292,0 5-176,0 2 1,0 10-277,0 1 133,0 1 0,2 4 209,5-9-387,-5 9 0,7-11 110,-9 8 0,0-8-326,0 2 130,0-13-447,9 4 367,-7-16 162,7 7 1,-6-9 28,3 0 0,-3-9-33,3-4-137,6-5 191,-10-3 1,16-6-105,-5 0 7,-4-9 87,9 14 1,-9-10-19,5 5 1,4 5 16,-5-6 0,5 8 251,3 7 0,-8-3-85,1 9 0,-7 0 70,6 7 0,-6 0 56,6 0 383,-8 9-380,4 3 1,-9 15 186,0 0-547,0 9 119,0-14 1,0 14 10,0-9 0,0 0-498,0-6-1290,0-1 1360,0 0 0,2-8-672,5-6 542,4-3 67,0-12 498,7-3 0,3-8 0,10 0 0</inkml:trace>
  <inkml:trace contextRef="#ctx0" brushRef="#br0" timeOffset="1682">2190 750 7875,'-11'0'2766,"-7"0"-1888,16 0 388,-7 0-1375,9 0 115,9 0 0,-5 0 98,10 0-1883,-1 0 1234,8 0 0,6 0 139,0 0 406,0 0 0,2-9 0,2-2 0</inkml:trace>
  <inkml:trace contextRef="#ctx0" brushRef="#br0" timeOffset="2292">2758 548 7806,'-20'0'2662,"-1"-7"-1077,1 0-892,9 0-49,2 7-506,9 0-593,0 0 231,9 0 215,2 0-774,9 0 593,1 0 1,-1 0-252,0 0 1,-6 3 0,-1 1 83,3 3 1,0 9 0,-3-3 97,-6 5 192,-5-7 0,-2 7 351,0-4-211,0 4 1,-2-5 0,-5 1 432,-6 2-268,-5 2-137,-3-7 287,1 7 0,0-9 1,-3 7 228,-4-3-176,5 1 0,-7-3 0,11-2 0,2-2 758,2 0-833,10 8 0,-7-12-145,4 3-156,4 6-210,-6-10 142,18 7 0,-4-2 1,9-1-408,1-1 339,3-3 1,5-2 0,2 0-1386,2 0 832,0 0 1,-7-2-1,0-3-749,0-1-464,1-1 1172,-1-2 0,-2 4 665,-4-8 0,4-1 0,-7-6 0</inkml:trace>
  <inkml:trace contextRef="#ctx0" brushRef="#br0" timeOffset="2656">3285 0 5993,'-11'20'600,"2"3"0,9 4-146,0 7 0,7 6 1,2 8 53,2 6-327,-7 4 0,14 12 80,-4 4 1,-3 5-1751,3 2 1255,-10 10 0,5-8 1,-9 5-216,0-5 542,-9-11 0,5 5 1,-10-12-972,-2-6 1,-2-8 138,-2-10 305,0 0 434,0-10 0,-1-11 0,1-2 0,0-6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52.67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183 507 7866,'0'-11'4495,"-9"-7"-3951,6 16 0,-6 2-500,9 13 1,0 7 276,0 7 0,0 7 126,0 13-233,0 5-110,0 18 1,0-5 105,0 10-190,0-1 1,0 5 0,0-5-596,0-6 0,0-7-854,0-7 0,7-5-449,0-8 634,0-10 1244,2-1 0,-7-10 0,7 0 0</inkml:trace>
  <inkml:trace contextRef="#ctx0" brushRef="#br0" timeOffset="232">20 507 8499,'-11'0'3757,"2"0"-3092,27-9 0,-4 7 0,15-5-118,0 5 0,3-5-435,8 0 100,1 1-2848,-1-3 2691,1 6 1,-7-12 113,0 8 0,-1 0-633,8 7 0,-3 0 1,-2 0 463,-2 0 0,-9 0 0,4 0 0</inkml:trace>
  <inkml:trace contextRef="#ctx0" brushRef="#br0" timeOffset="425">223 933 7952,'-20'0'2408,"0"0"-1121,8 0 313,3 0-407,9 0-742,0 0 0,9 0-592,5 0 0,13-7-799,7 0 0,4-2 641,3 3 0,8-3-535,5-5 0,-2-2 834,2 10 0,0-10 0,7 4 0</inkml:trace>
  <inkml:trace contextRef="#ctx0" brushRef="#br0" timeOffset="810">1379 244 7870,'-2'-18'1624,"-5"4"0,-4 5-895,-10 9 174,1 0 0,0 0-329,-1 0 1,-8 18-32,-5 9 336,5 9-1275,-9 23 640,6 4-58,-8 18 1,8 4-517,5 10 301,5-9 0,15-34 1,2 2-386,-1 33 1,6 1-1323,6-7 1557,6-9 0,17-2-1208,5-9 873,13-18 0,-2 0-800,9-23 0,0-4 216,7-16 1098,0 0 0,-5 0 0,0 0 0,1 0 0,-3 0 0</inkml:trace>
  <inkml:trace contextRef="#ctx0" brushRef="#br0" timeOffset="1436">1805 629 11084,'0'20'552,"0"0"1,0 1-132,0-1 0,0 2 114,0 5-327,0-4-37,0 15 1,0-13 0,0 7 117,0-3-150,0-2 0,0-7 0,0 0 330,0 1-666,9-10 206,-7 7-557,7-16 1,0 7 122,4-9-127,-4-18 1,9 5 54,-4-14 83,4-5 1,2 3 274,1-5 0,-1 3 36,0 3 1,0 6-31,1-5 1,-3 4 0,-3 5 547,-1 5-155,-10 4 346,14 9 0,-13 0-108,8 0-243,-8 9 0,4 4 0,-7 12 217,5 2-609,-5 9 275,7-13 0,-9 15-189,0-4 0,0-3-330,0 3 0,0-9-1011,0 2 940,0-4 1,7-10-1435,0 1 1385,9-10 0,-5 5 0,9-9 501,0 0 0,10-9 0,1-2 0</inkml:trace>
  <inkml:trace contextRef="#ctx0" brushRef="#br0" timeOffset="1675">2656 953 7817,'-11'0'4714,"2"0"-4666,9 0-11,0 0 0,9 0-649,-7 0 1,16 0-1,-2 0 102,9 0-1881,-3 0 2391,8 0 0,-10 0 0,0 0 0</inkml:trace>
  <inkml:trace contextRef="#ctx0" brushRef="#br0" timeOffset="1970">3041 1075 12804,'9'-20'650,"3"-1"-572,8 1 1,7-7-1224,0 0 842,0 0 1,-7 0-104,1 0 1,-3-2 0,-3 4-1,-1-2 254,2 2 1,-5 2 0,0 3 344,-2 0-126,7 0-338,-14 8 1348,7 3-443,-9 9 31,0 0 0,0 9-37,0 5-227,0 4-419,0 11 1,0-4 0,0 9 307,0 2-1323,0 2 0,-7 0 988,1-4 1,-1 2-242,7-9 0,0 7 1,0-7-1825,0-2 1414,9-12 1,-5-4 695,10-9 0,-1 0 0,8 0 0</inkml:trace>
  <inkml:trace contextRef="#ctx0" brushRef="#br0" timeOffset="2242">3751 0 7842,'11'0'2229,"-2"2"-1828,-9 5 0,7 5-58,0 8 0,9 11 79,-3 10 52,5 8-185,2 12 0,-6 2 58,-1 5 0,-8 4-82,2 9 0,2 7-1755,-3 0 835,1 0 433,-16-7-371,-2 0 376,-9 0 214,-10 0 1,8-11 0,-7-7-884,-1-7 1,8-13 885,-5-2 0,2-5 0,-2-12 0,-7 1 0,-4 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7:09.44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507 264 7813,'0'-11'2916,"-2"0"-2229,-5 4 1,2 5 205,-8-5 0,-1-2-470,-6 2 0,0-6 0,-3 6 134,-4 2 1,-2 3 538,-5 2-521,-4 0-281,6 0 1,-8 9 272,-1 5-197,1 4-308,8-7-4,3 7 0,9-7 258,-1 10-952,10-10 542,2 7 1,9-7 158,0 9 1,9 1-350,5-1 1,10-2-594,3-5 0,12 5 352,1-4 1,1 4-275,6 2 1,-4 1 309,-3-1 1,-1 0 42,-6 0 235,6 1 431,-17-1 0,8 0-454,-10 0 1,-9 1 149,-4-1 1,-5 0 191,-2 1 1,-2-1-283,-5 0 1627,-4 0-946,-9-8 1,-7-3-124,0-9 1185,-10 9-506,15-7-432,-16 7-315,15-9 0,-8-2 105,4-5-545,4 5 1,-4-10 0,11 8 225,3-3 0,6 0-321,-7 7 0,10-2-3064,-3-5 2508,5 5 0,4-7-964,5 9 1,4-2 213,9-5 1525,1 5 0,-1-7 0,0 9 0</inkml:trace>
  <inkml:trace contextRef="#ctx0" brushRef="#br0" timeOffset="250">953 447 10530,'-14'7'771,"3"2"-457,2 2 0,0 2 81,2 8 0,5 6-442,-5 0 0,-2 6 92,3-6 1,-1 10-284,7-4 0,0-3 205,0-3-913,0-5 0,0-2 265,0 1-114,0-10 795,9-2 0,2-9 0,9 0 0</inkml:trace>
  <inkml:trace contextRef="#ctx0" brushRef="#br0" timeOffset="432">892 21 7784,'-20'-9'4867,"0"7"-3546,-1-7 1,8 9-23,-1 0-3145,10 0 1213,-5 0-265,9 0 0,2 2 898,5 5 0,4 4 0,9 9 0</inkml:trace>
  <inkml:trace contextRef="#ctx0" brushRef="#br0" timeOffset="1062">1216 264 7835,'0'-20'521,"0"9"1,0-1 2010,0 6-1143,0 3-760,0-6-288,0 9 1,0 3-183,0 3-101,0 6 1,0 8 0,0 3 17,0 4 1,0 2-7,0 5 5,0 4 95,10-7 1,-8 10 171,5 0-397,4-1 76,-9 1 0,7-8-203,-9 1 23,9-9 170,-7 4 0,7-15-298,-9-1 0,7-10 120,0-3 1,6-9 115,-6-12 1,7-6-247,-8 0 1,10-7-15,-2 7 0,-3-6 33,2 6 1,1-7 229,6 7 0,-6 0-49,-1 6 1,1 3 441,6 5 1,-6 2-49,-1 4 147,1 5-349,6 2 1,-7 11-1,-1 11 445,-3 5 1,-3 3 16,-6 4-761,0 13 207,9-13 0,-6 8 260,3-8-1588,-3 0 931,-3-2 1,2-3-2011,5-9 1485,-5 0 1,18-8 918,1-6 0,-1-12 0,9-6 0</inkml:trace>
  <inkml:trace contextRef="#ctx0" brushRef="#br0" timeOffset="1367">2372 426 9358,'-9'-20'5104,"7"9"-4559,-16-7-93,7 16 219,-1-7-343,-6 9 0,7 2-163,-9 5 1,-1 6 64,1 14 1,0-2-290,0 9 1,2-7 104,4 7 1,-2-7-267,10 6 1,-1-8-112,7 2 1,2-4-960,5-3 1047,4 0 0,12-8-750,4-6 633,4-3 1,3-3-63,0 0 0,-3-9 127,3-5 1,2-4 77,-9-2 1,0-7 11,-6 0 0,-3-7 161,-5 7 1,-4-2 0,-9 4 854,0-2-419,-9 0-305,-2-3-10,-9 17 317,-1-14-227,-8 16 1,4-3-279,-9 1 1,10 8 173,-3-2 0,4 5-1305,3 2 534,-1 0-1125,10 0 1172,2 9 1,16 2 660,0 10 0,18-1 0,-3 0 0</inkml:trace>
  <inkml:trace contextRef="#ctx0" brushRef="#br0" timeOffset="1770">2717 345 7782,'0'-20'1600,"0"9"1,-2 2-888,-5 9 1042,5-9-493,-7 7-959,9-7 1,0 18-260,0 4 1,0 7-1,0 7-70,0 7 41,0-5 0,0 10 156,0-5 1,6 2 23,1-3 1,7 6-188,-8-6 1,10-3 0,-5-3 249,1-5-237,6-1 0,-7-8 93,9 1-12,-9-10-123,7 5 24,-6-18 1,8 2 98,0-13 0,1 2-380,-1-16 149,0 0-10,0-6 1,-6-1-1,-1 3 692,3 4-496,-7-4-48,9 15 0,-13-6 220,8 9 16,1 9-213,-3 2 675,-2 9-492,0 0 1,-7 4 0,7 10 507,0 13 1,-6 9-613,3 4 1,-1 8 0,-1-1 287,3-2-194,0-2-1032,2-3 0,-5-6 1,10-2-454,2-3 0,2-4 755,2-12 0,0-4 525,1-9 0,8-9 0,2-2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8:34.43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507 106 10171,'0'-31'2614,"0"2"1,-2 17-2233,-5 6 1,3 3 0,-10 6 263,-2 3-471,7 15 1,-7 12 0,7 15 0,-2 8 0,-2 9 493,1 10-891,-6 4-564,7 2-18,0 0 0,-5-7 0,9-2 0,3-2-1073,2-5 0,-5-11 947,0-6 1,0-12 0,7-5-1372,0-1 2301,0-12 0,-9-18 0,-2-12 0</inkml:trace>
  <inkml:trace contextRef="#ctx0" brushRef="#br0" timeOffset="271">203 106 10669,'0'-20'441,"0"0"0,-2 9 1713,-5 4-1745,5 5 1,-10 2 0,8 2 0,-5 5 0,0 8 576,0 10-1399,-7 16 1,5 10 549,-9 10 1,6 9-1,1 2 1,-3 3 0,-2-3-2127,-3-3 1733,10 8 1,2-21 0,9 1-1,0-10 72,0-9 0,0-4-4762,0 0 4655,0-14 1,9-13 290,5-14 0,4-4 0,2-9 0</inkml:trace>
  <inkml:trace contextRef="#ctx0" brushRef="#br0" timeOffset="565">223 46 11106,'9'-12'1683,"-7"3"-940,7 9-53,0 9 0,3 3 0,8 8 0,3 5 1135,4 8-1587,4 1-109,10 25 1,-1-12-1,3 12 1,2 6-1,5 3 317,1 1-575,4-1-38,5 2 0,3-7 202,5 4 0,-5-10 1,5-8-1,-5-4-1528,-2-6 1554,-10-21 1,6 7 0,-10-19-188,-2-1-151,-2-3 1,-5-20 66,-4-9 0,0-18 173,-14-9 1,3-5 0,-17-4-1,-1-4 1,-3-8 820,-2-4-797,-9-11 1,5 7 0,-10-3 0,1 10-38,1 8 25,-6 14-425,16 5 0,-16 19 0,7 15 0,-1 19 450,6 21 0,-6 2 0,1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8:33.23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62 467 8916,'-7'-20'1034,"0"-1"-66,-9 1 1,14 7 0,-7 1-14,0 3 1815,7-6-2014,-7 12 395,9-6-399,0 9 523,0 0-1038,0 9 1,2-4-61,5 8 1,-3 1-1,8 6 652,-3 0-645,6 1 1,-10 6 0,6 2 0,-2 3-1,-2 4 1,0 0-152,-1-3-1232,1 6 1307,-7-8 1,2 3 158,5 0 1,-5-9-866,5 2-1408,-5-5 1637,-2-11 65,0-2 314,9-9 0,-6-18-36,6 5-62,0-25 0,-5 6 1,8-8-1,-1-3-339,0-5 393,3 6 1,6-15 0,2 10 0,3 2-190,2 2 98,9 3-148,-4 8 294,8-6 165,-8 24-190,6-13 1,-15 25 0,4-3 0,-5 10 419,-1 9-488,-1 4 1,-7 18 0,-1 4 36,-3 3 1,-3 6-1,-6 1-716,0 2 357,0 2 14,0-2 0,0-3 0,0-10 1,0-6-1,0-6-1979,0-4 985,9-3 0,-2-11 626,13-9 588,-4 0 0,22-25 160,-4 5 0,14-14 0,3 3 0</inkml:trace>
  <inkml:trace contextRef="#ctx0" brushRef="#br0" timeOffset="406">2008 82 7879,'0'-20'1665,"0"-1"0,-7 8 0,-2 1 0,-4 3-877,-10 5 1,-4 2 0,-9 4-1,2 5 1,-4 8 0,-5 10-30,-4 9-682,-9 13 1,13 3-9,-5 4 0,8 5-1,6-8 1,9 3-1726,10 0 1,6-11 903,9-2 1,11-3 0,9-11-90,12-2 641,15-3 1,5-10 0,6-6-5924,-4-3 5451,14-3 0,-16-9 673,9-5 0,-1-4 0,-8-2 0</inkml:trace>
  <inkml:trace contextRef="#ctx0" brushRef="#br0" timeOffset="592">1643 386 11815,'-13'-7'2268,"-1"0"35,10 1 928,-5 6-3067,9 0 0,15 0 0,8 0 1,6 0-1,9 0-8761,7 0 7753,7 0 1,11 0 0,5 2 843,6 5 0,-4-5 0,0 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8:31.076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163 122 7851,'-20'-11'1942,"-1"2"0,10 14 0,2 8 0,2 14 0,1 11-1003,1 10-998,3 13 1,2 17 0,0 13 0,0 1 0,0 5 490,0 2-1999,0-16-4261,0 5 5435,0-16 0,7-2 0,2-9 0,0-12-2436,0-6 2267,6-20 0,-12 4 0,6-16 657,0 0 1,-7-11 0,7-11 0</inkml:trace>
  <inkml:trace contextRef="#ctx0" brushRef="#br0" timeOffset="153">1 710 12539,'0'-11'2061,"0"2"0,9 18 0,4 2-1680,5 1-169,3 6-3565,8-16 2621,-7 16 0,17-16 436,-5 5 1,-3 2 0,3 0-1,2 0-6943,2 0 7239,3 7 0,-1-5 0,1 9 0</inkml:trace>
  <inkml:trace contextRef="#ctx0" brushRef="#br0" timeOffset="491">731 954 14187,'-21'-12'517,"-6"1"1,0 7 0,3-3-1,-1 2 2395,-2 3-2738,4 2 0,-6 2 0,9 5 504,-1 7-2348,1 4 0,9 4 0,4 3 1663,5 2 1,2 0 0,2-7 0,5 1-3556,6-1 3400,5 0 0,3-2 0,1-4 1,3-8-371,2-3 502,9-3 390,-4 0 1,8-9-214,1-5-288,-10-4 0,5-2 0,-9-3 773,-2-4-193,-2 5 1,-5-10 0,-5 7 0,-6-2 0,-5 3 0,-2-1 208,0-2 329,-9 4-913,-2-6 80,-9 18 1,-1-7 0,-1 6-372,-5 1-1162,-5 2 883,10 9 1,-5 0 133,13 0-2736,5 0 2656,0 9-279,18 2 0,2 1 0,12-3 0,2-2 731,2-1 0,9 10 0,-5-5 0</inkml:trace>
  <inkml:trace contextRef="#ctx0" brushRef="#br0" timeOffset="870">1238 832 9854,'-21'-11'6759,"1"4"-6554,9 5 0,-1 2 0,6 0 1,-6 2-1,1 5-761,4 6 702,-4 5 1,9 5 0,-5 2 70,5 2 1,2 6 0,0-6-4079,0-2 3787,0 7 0,0-10 0,2 3 0,5-7 0,6-7 0,5 1-1293,3-1 979,8-7 1,0 5-205,5-9 444,4-9 1,-13-2 0,7-9 489,-3 0-428,-2-1 0,-7-1 0,1-3 1,-1-2-1,0 0-590,0-2 2084,-8 6 1,-1-6 0,-7 9-525,3-1-611,0 10 839,-7-7-1032,-9 16 1,4-5-1,-6 14 1,2 9 467,5 8-1159,1-1-364,-6 15 1,7-13 0,-5 9 1059,5-10 0,4 13 0,5-10-815,7-3-152,4-10 1,4 2 0,5-10 0,7-1 0,4-3 43,3-2 838,-1-9 0,1-11 0,-1-12 0</inkml:trace>
  <inkml:trace contextRef="#ctx0" brushRef="#br0" timeOffset="1061">2049 1 12080,'-19'22'1028,"6"5"90,4 5 1,9 8-1213,0 1 0,0 9 0,0 4 0,0 6 0,0 8 0,0 4-568,0 0-3987,0 7 4149,0 2 1,0-4-744,0 4-325,0-5 1568,0-4 0,9-2 0,2-9 0</inkml:trace>
  <inkml:trace contextRef="#ctx0" brushRef="#br0" timeOffset="1233">1967 751 7802,'-18'-20'8858,"5"-1"-8345,-5 10 1,13-5 62,-8 10 267,8-1 1205,-4 7-1777,9 0 1,12 2 0,8 3 0,11 4 0,10 0 0,6 0-10103,7-5 9356,14-2 0,4-2 0,11 0 475,5 0 0,-4-9 0,6-2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8:28.34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61 81 7807,'-20'-13'6928,"-1"-1"-4781,10 10-1876,2-5 1,20 9-1,10 0 71,10 0-563,8 0 0,10-7 285,5 0 1,7 0 0,7 7 0,4-2-1108,0-5-3335,-2 5 4353,-10-7 0,-1 11 0,-5 3 1,-7 4-389,-4 2 668,-11 3 1,-5 8-1,-14 3 1,-6 4-112,-5 3 259,-2 2 1,-11 6 2208,-9 1-2212,-10-10-351,-10 8 1,-1-10-1,-1 5 308,-6-7-166,5 4-453,-6-17 0,8 11 1,3-16-1,4 0-862,7 0-3035,5-3 3229,10-6 0,3-2 930,9-5 0,9-4 0,3-9 0</inkml:trace>
  <inkml:trace contextRef="#ctx0" brushRef="#br0" timeOffset="1006">385 102 7832,'0'-21'2441,"0"10"0,-2 2 0,-5 11-1024,-6 5-262,4 4-954,0 19 1,9 3 0,0 15 8,0 6 1,0 13 0,0 8-829,0 3 1,0 1 770,0-4 0,0 1 0,0-8 0,0-5-4219,0-7 3756,0-6 0,0-12 0,0-4 0,0-7 0,2-7-398,5-6-4331,-5 4 4265,7-16 774,-9-11 0,9-5 0,2-15 0</inkml:trace>
  <inkml:trace contextRef="#ctx0" brushRef="#br0" timeOffset="1450">1298 608 11296,'-20'0'2287,"-1"0"-1715,1 0 0,-3 0 0,-4 0 1,-4 0-1,-3 3 0,0 3 767,-2 8-1183,7 4 1,-7 2-61,9 1 0,0 6-260,7 0-517,8 0 1,3 0 0,9 2 715,0 2 1,0-6 0,5 2-1,6-4-3522,9-3 3341,14-9 0,-2-2 1,8-9-1,1 0 0,-1-2 1,1-5-237,-1-6 1,1-7 0,0-5 0,-3-5-152,-4-1 324,-5 6 573,-18-13 0,5 15 0,-9-6-462,-3 0 1,-4 6 0,-7-2 0,-6 7 189,-5 5-105,-2-1 0,-1 3 0,-1 4 0,-3 3 0,-2-1 1,2-1-991,3 1 616,10 3 0,-3 4-314,8 5 443,0-5 0,7 9-825,0-4 553,9 4 530,-7 1 0,25 6 0,-4-7 0</inkml:trace>
  <inkml:trace contextRef="#ctx0" brushRef="#br0" timeOffset="1832">1703 527 14416,'-20'0'314,"0"0"0,6 3 0,3 3 1,2 8-1,2 6 267,-2 7-1155,7-4-144,-7 15 0,9-9 0,0 7 453,0-2 390,0-9 1,0 11-1,2-9-2164,5-2 1919,-5-3 0,16-8 0,-4-3 0,6-2 0,5-4-238,2-3 573,0-11 1,0-2-1,0-10-393,-2 1-12,-3-9 635,-2 6 0,1-13-392,-1 9 155,0-9 1,-8 14 0,-6-6 0,-1 6 969,2 2-506,-5-1 1,5 10-274,-14 4 0,5 7-1542,-5 7 1028,5-5 0,2 23 0,0-5 0,0 5 0,0 5-1816,0 3 1877,0-3 74,9 8 1,-5-16-1114,10 5 0,-1 3-63,7-3 663,1-9 0,6-2 172,0-10 0,0 1 0,-7-7 1,0 0 320,1 0 0,-1-9 0,0-2 0</inkml:trace>
  <inkml:trace contextRef="#ctx0" brushRef="#br0" timeOffset="2124">2271 568 7820,'11'9'2390,"-2"-7"1079,-9 16-3285,0-7 1,0 10 180,0-1-246,9 0 45,-6 10 1,12-6-32,-8 10 1,0 0 0,-5 4 0,3-2 0,1-4 0,-1-3 319,-3-4-1016,7-12 0,-7-1 781,5-6 0,4-6-75,3 0-168,-5-18 70,9-4 0,-7-16 0,7 4 1,-2-2-1,-3 0 0,1 2 81,-3-2-655,7 7 0,-9-8 506,5 10 0,4 0 0,-7 7-1946,0 0-1523,7 9 2747,-6-7 0,8 15 1,0-3 744,0 3 0,1 3 0,-1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1:10.15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82 163 11999,'-32'-43'983,"3"13"0,18 12 0,2 16 0,45 2-492,9 2 1,27 7-247,-4-9 1,-3 0 0,3 0 0,6 0 737,5 0-492,2 0 1,7-6-1,0-1 1,-1-7-1,-5 8 1,5-1 491,1 7 0,9-9-492,-14 7 1,8-7-440,-10 9-36,9 0 0,-7 0-132,5 0 0,2 2 90,-2 5 0,4-5 175,3 5 0,0-3-118,-42 0 1,2-1-1,-3-2 1,-1 0 63,0 2 0,0 1 0,3 0 0,0 1-56,0-2 1,0 1 0,3-1 0,1 0-31,-4-2 1,0-2 0,7 1-1,0 0 154,-4 0 1,0 0 0,5 3 0,0 1-39,-4 0 1,-1-1-1,3 1 1,0-1-67,0-3 0,1 0 0,0 0 0,0 0 24,0 0 1,0 0-1,-1 0 1,1 0-25,0 0 0,0 0 0,-1 0 0,-1 0 12,-1 0 0,-1 0 1,3 0-1,0 0-9,-3 0 1,0 0-1,2 0 1,0 0-8,-2 0 1,1 0-1,1 0 1,1 0-5,-2 0 0,-1 0 0,-1 0 0,0 0 72,2 0 1,-1 0 0,-3-1 0,0-1-62,4-1 1,-1 0-1,0 2 1,-1-1 11,1-1 1,1 0 0,1 0-1,-1 1-1,-4-1 0,0-1 0,4 3 0,-1 0-104,-3-2 1,0-1-1,4 0 1,-1-1 65,-3 2 0,0 0 0,0-1 1,0 1-30,-3 3 0,0 0 1,3-1-1,0 0 13,0-3 0,0 1 0,0 2 0,0 0-100,-3-3 0,-1 1 1,50 1 39,-6 2 0,-42 0 1,0 0 31,42 0 1,-42 0-1,0 0-49,43 0 0,-5-3 62,-2-3 1,4 3-46,3-3 1,-10 3 42,3 3 0,-9 0-86,9 0 0,-7 0 36,-7 0 1,3 7-10,-10 0 0,8 0 112,-8-7 0,8 2-78,-8 5 0,1-5 219,-7 5-168,8-5 1,15 5 110,4-1-121,-5 1 0,-9 0 65,1 0 1,-1 2-41,-13-3 0,0-3 54,0 3-95,-1-3 1,24-3-11,4 0 0,-5 0 84,-16 0 1,6 0-50,1 0 0,-2 0-32,2 0 0,1 0 30,6 0 0,0 0-31,0 0 1,7 0 24,0 0 0,6 0 18,-6 0 0,2 0 27,-2 0 1,2 6 85,5 1 0,4 0 22,-4-7 0,-3 0-79,3 0 0,-1 2-32,-43 2 0,0-1 0,-1-2 1,1 0 0,0 3 0,-1-1 0,47-1 29,-46-2 1,0 0 0,45 0-30,-42 0 1,1 0 0,41 0-101,-1 0 0,0 0 29,-45 0 1,1 0-1,0 0 1,-1-2-29,1-1 0,0-1 0,-1 3 0,1 0-38,0-2 0,0-1 0,43 2 48,1 2 0,-3 0-89,3 0 0,-3 0 114,-4 0 0,-5 7-161,5-1 0,-5 8 131,-1-7 1,-1 6 3,0-6 1,-2 7-99,-5-8 1,3 8 80,-10-7 0,1 6-3,-7-6 1,-1 6 0,1-6 0,-7 2 56,0-2 0,-6-5-106,6 5 345,-18-5-196,29-2 153,-20 9-179,25-7 26,-9 7-141,-9-9 128,-12 0-129,-11 0 81,-8 0-23,-10 0-214,7 0 0,-61-18 0,-4-4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8:08.39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61 0 12115,'-34'0'716,"7"0"267,27 0 0,45 9 0,-33-6 0,51 6-492,-50-9 1,28 0 491,-1 0 0,1 0 0,-1 0 0,-10 0 0,-1 0 0,-6 0 0,6 0 0,-9 0 0,9 0 0,-6 0 0,6 0 0,-9 0 0,19 0 0,-14 0 0,13 0-707,-18 0-276,9 0 0,-6 0 0,15 0 0,-15 0 0,6 9 0,0-7 0,3 7 0,8 0 0,10-7 0,-7 16 0,6-16 0,1 16 0,-7-15 0,6 6 0,-8-9 0,-1 9 0,10-7 0,-7 7 0,6-9 0,-8 0 0,-1 0 0,1 0 0,-1 0 0,1 9 0,9-7 0,-8 7 0,8-9 0,-10 0 0,1 0 0,0 0 0,-1 0 0,1 0 0,-1 0 0,1 0 0,-10 0 0,8 0 0,-8 0 0,1 0 0,6-9 0,-15 7 0,15-7 0,-7 9 0,10 0 0,-10 9 0,8-7 0,-17 7 0,17-9 0,-8 0 0,1 9 0,-3-6 0,0 6 0,-6-9 0,6 0 0,0 0 0,-6 0 0,6 0 0,-9 0 0,1 0 0,8 0 0,-7 0 0,8 0 0,-10 0 0,9 0 0,3 0 0,-1 0 0,8 0 0,-17 0 0,8 0 0,-10 0 0,0 0 0,0 0 0,1 0 0,-1 0 0,-9 0 0,7 0 0,-7 0 0,10 0 0,-1 0 0,-9 0 0,7 0 0,-6 0 0,8 0 0,0 0 0,-9 0 0,7 9 0,-6-7 0,8 7 0,0-9 0,-9 0 0,7 0 0,-6 0 0,8 0 0,0 9 0,-8-7 0,6 7 0,-7-9 0,9 0 0,0 0 0,-8 9 0,6-7 0,-7 7 0,9-9 0,0 0 0,-8 0-328,6 9 0,-7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2.51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203 587 8970,'-11'-21'3239,"2"10"-1696,9 2-519,0 9-507,0 0 0,0 18-180,0 9 0,0 11 1,-2 10-35,-5 6-142,5 4 1,-7 5-523,9 5 127,0 4 1,-7 9-670,0 0 1,0-6 526,7-1 1,0-11-339,0-2 1,0-9 222,0-12 0,0-1 0,0-6-605,0-6 0,0-11-936,0-2 2032,0-10 0,-9-4 0,-2-11 0</inkml:trace>
  <inkml:trace contextRef="#ctx0" brushRef="#br0" timeOffset="383">21 465 7903,'-12'0'6161,"3"0"-5101,9 0 495,0 0 1,9 0-1154,5 0 0,6-2 0,5-3 6,2-2 0,9 1-399,-2 6 1,4-7-233,3 0 1,1-2-1722,6 2 1555,-5 5 0,6-7 0,-11 9-1791,-4 0 1,5 0 787,-6 0 1,-3 2 1391,-3 5 0,4 4 0,1 10 0</inkml:trace>
  <inkml:trace contextRef="#ctx0" brushRef="#br0" timeOffset="649">183 972 8772,'-20'0'1559,"-1"0"-25,1 0-425,9 0-8,2 0-190,9 0-551,0 0-202,9 0 0,2 2-120,9 5 1,1-5 0,1 5-129,5-5 1,-2-2-369,9 0 0,-1 7-1338,8 0 1,0-1 228,-1-6 1567,10 0 0,-8 0 0,8 0 0</inkml:trace>
  <inkml:trace contextRef="#ctx0" brushRef="#br0" timeOffset="1308">1338 303 7820,'-6'-14'0,"-3"3"2083,-3 2-1496,-1 2 1,-1 1 0,1-1 568,-3 2 1,-2 3-188,-2 2 1,-3 11-164,-4 10-516,5 8 1,-17 20 22,6 5-157,-6 14 1,8 4-917,4 9 787,4 0 0,5 9-298,5 5 0,4-3 0,9-1-494,0-8 601,9 2 1,4-21 0,14 1-910,7-9 0,7-9 573,6-13 1,-2-4-1,7-12-1041,-3-5 884,8-4-1069,-15-9 1168,8 0 1,-9-2 557,-1-5 0,-6 0 0,0-13 0,0-5 0</inkml:trace>
  <inkml:trace contextRef="#ctx0" brushRef="#br0" timeOffset="1926">1582 871 12876,'0'13'740,"0"1"0,0-1-302,0 7-280,9 1 1,-7-1-15,5 0 0,-3 7 0,1 0-90,2-2 0,-1 4-40,-6-2 32,0 0 1,0-6 54,0-1 0,0-7-408,0 1 22,0-10 174,0 5 1,7-18-227,0-4 183,9-14 0,-12 2-104,10-9 0,-8 7 169,8-7 0,-3 7 0,5-4-9,-3 2 1,1 2 187,6 6 45,1 1-206,-10 9 487,7-7-276,-7 16 1,3-7-19,-1 9 1,-2 9 127,3 4 1,-3 5-259,-4 2 1,-5 3 63,5 4 1,-5 4-301,-2 10 200,0-9 0,0 4 0,0-9-977,0-3 708,0-1 0,0-3 1,2-2-1483,5-4 984,4-5 221,1-9 1,6 0 0,-5-3 24,5-3 1,3 1 193,-1-8 0,0 6 371,0-7 0,1 1 0,-1-7 0</inkml:trace>
  <inkml:trace contextRef="#ctx0" brushRef="#br0" timeOffset="2167">2312 141 7782,'0'-32'1481,"0"5"-978,0 5 1,0 8 1469,0 0-990,0 10-301,0-14-349,0 16 0,9-5 675,4 14-660,-4 13 1,9 14 96,-4 13 1,2 5 0,-1 13 0,-1 7-43,2 9 0,-5 10 1,0 1-475,-6-42 0,-1 1 1,0 5-1,-1 1-233,-3-3 1,0 0 0,-1 3 0,0 1 210,-2-4 0,-1 0 0,-1 0 0,-1 0-202,-4-3 1,-1 0 55,-9 41 1,-7-11 0,0-13-727,2-5 0,3-12 1,4-5-1682,4-10 1486,-4-7 1160,7-18 0,-9-2 0,-1-9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8:36.878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183 221 7611,'11'-9'268,"-2"7"363,-9-7 257,0 9-222,0-9-135,0 7 1,0-9 1001,0 4-652,0 5-225,-9-7 0,7 6 210,-5-3-36,5 3-523,-7-6 0,4 9 66,-8 0 0,6 2 29,-6 5-143,-1-4-105,3 15 0,-7-7-105,4 9 0,-2 3 47,3 4 0,-3-5 11,9 5 0,-2 2 79,3-2 0,3 1 84,-3-8-281,3 0 20,12 0-241,3 1 183,17-1 0,-4 0 60,8 0-208,-8-8 136,14-3 1,-8-3 54,10 1-128,-1 0 1,1-7-101,-1 0 1,1 0-137,-1 0 1,-8-7 88,-5 0 0,-4-15 0,-3 2 27,0-3 0,-9-8-58,-4-3 172,-5-4-18,-2-3 0,-4 0 592,-10 1 0,1-1 827,-14 1-727,-5-1-362,1 1 1,-10 8-90,1 5 0,1 11 97,5 3-287,-4 8 1,9-1-196,-5 12 0,0 12-1213,14 9 0,-5 9 771,12-2 1,4-2-1180,2 2 0,14-1 1923,6 8 0,5-10 0,3-1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8:37.811"/>
    </inkml:context>
    <inkml:brush xml:id="br0">
      <inkml:brushProperty name="width" value="0.08571" units="cm"/>
      <inkml:brushProperty name="height" value="0.08571" units="cm"/>
      <inkml:brushProperty name="color" value="#004F8B"/>
    </inkml:brush>
  </inkml:definitions>
  <inkml:trace contextRef="#ctx0" brushRef="#br0">1 346 7847,'0'13'5446,"0"1"-2527,0-10-1443,0 5 130,0-9-336,0 0-1072,9 0 1,2-2 159,9-5 0,7-6-619,0-14 0,3 2 275,-3-9 0,-5 7 0,5-7-784,-4-2 399,6 7-708,-6-9 739,6 15 1,-11-6 49,-5 8 1,3 8-107,-9-1 1,2 10 566,-2-3-91,-5 5 284,7 2 0,-9 9 0,0 7 72,0 8 0,-7 17 0,1 11 715,1 0-622,3 15-569,2-13 1,2 16 0,3-11 260,1-5 1,10-7-218,-2-13 0,4 2 78,2-9-2995,0-9 1958,0-9 1,1-9-3970,-1 0 4924,0 0 0,1-18 0,-1-5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9:00.67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61 142 11968,'-34'-22'983,"7"-5"0,27 24-492,36-6 1,-13 9 491,31 0 0,-23 0 0,17 0 0,-8 0 0,3 0 0,24 0 0,-12 0 0,23-9 0,-24 7-492,23-7 1,-27 2 491,17 1 0,-17-1 0,8-2 0,-26 7 0,24-7-410,-2 0-283,9 6-109,5-6 70,-25 9-25,15 0-194,-6 9-67,-9-6 90,13 15 0,-18-9 381,23 4-339,-4 5-20,-6-16 77,-3 16-139,-26-15 0,26 6 1,1-9 362,14 0-268,-18 0-175,3 0-27,-10 0 61,-4 0 1,11 0 0,-5 0 143,10 0-107,-3 0 0,0 0 1,1 0 12,15 0-43,-16 0 35,9 0 0,-20 0 1,16 0-289,9 0 250,-14 0 0,3 0-161,-9 0 74,8 0 0,7 0-10,5 0-130,-22 0 0,12 0 22,-17 0 503,0 0-185,16 0 0,-5 0-2,9 0 171,-18 0-240,11 0-26,-27 0 0,5 0 192,9 0-157,-9 0 16,31 0 41,-22-9-42,6 6-55,-10-6 16,-1 9 22,-7 0 40,17 0-122,-17 0 257,25 0-11,-4 9-143,0-6 140,-5 6-133,-8 0-71,-8-7 96,16 7-97,-24-9 1,24 0-45,-4 0-273,-5 0 322,1 0-114,-3 0 103,-23 0-11,23 0 65,-15 0 44,8 0 179,0 9-232,-9-7-5,7 7-340,-6-9 0,8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9:05.58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1 366 11915,'0'-43'983,"0"14"0,0 11 0,27 33 0,-2-19 0,33 22 0,-15-27 0,7 7 0,-19-16 0,25 6 0,-29 1 0,48-7 0,-48 7 0,47-9 0,-29 8 0,16-6 0,-2 7 0,-17 0 0,17 2 0,-7 0 0,9 7 0,-1-17-812,1 17-153,9-7-8,2 9 0,-4-2-10,-1-5 0,-17 5 0,9-7 0,-12 7 0,14-5 0,-14 5 0,48-7 0,-48 9 0,47-9 0,-30 6 0,17-3 0,-18-6 0,-11 10 0,-5-5 0,23 5 0,4-7 0,16 7 0,-9-7 0,0 9 0,0 9 0,-8-7 0,5 16-43,-6-7 39,10 1 5,-10 6 45,6-16-46,-14 16 0,14-16 0,-6 16 0,1-16 0,5 8 0,-5-10 0,8 9 0,0-7-32,9 7 0,-9-9 12,0 0 9,-18 0-26,14-9 55,-3 7 0,16-7-37,-9 9 1,-15-3 59,-12-4-70,-9 5 9,31-7 11,-1 9 0,15 0 0,-9 0-72,-18 0 63,13 0 9,-1 0-38,-1 0 1,-4 2 25,-23 5 0,-2-5-14,9 5 17,-9-4 13,14 6 0,-14-7-11,9 5 18,0-5 0,21 5-18,-1-1 0,-6 1 160,-14-7-157,0 0 12,6 0 1,-5 0 83,-1 0 1,0 0-77,6 0 1,-5 0 0,-1 0 0,0 0-2,7 0 0,-7 0 9,0 0 1,0 0 26,7 0-27,-1 9 0,15-7-36,-1 5 0,-6-5 35,-14-2-99,0 0 1,20 7 75,0 0 9,1 0-17,-14-7 0,-1 0 50,1 0 1,-7 0 3,0 0 0,0 0 9,7 0-47,0 0 0,-9 0 1,6-3 130,-3-3-130,3 3 0,-6-6 0,6 9 0,-3 0 0,3 0 0,16 0-13,1 0 1,-8 0 37,-13 0-207,-8 0 164,30 0-7,-2 9 26,19-6-17,-43 6 0,-1 0 51,34-7-20,16 7 11,-15-9-27,6 0 59,-9 0-32,0 0-5,0 0-31,-9 0 25,-2 0-266,0 0 157,-7 0 286,-2 9-208,-3-7-90,-15 7-23,7-9-209,-19 9 225,-1-7 21,-10 7 194,-9-9-186,7 0 272,-7 0 50,10 0-160,-1 0 4,9 0-456,-6 0 145,24 0 407,-13 0-2,24 0-195,-24 0 111,5 0-112,-10 0 10,11 0 40,-6 0 70,4 0-96,-8 0 26,-8 0-39,17 0 46,-17 0 8,7 0-123,1 0 83,-8 0 10,7 0-37,1 0 34,-8 0-19,8 0-265,8 0 262,-13 9 397,13-6-388,-18 6 114,9-9-99,-15 0-77,13 0 59,-16 0-151,10 0-15,-1 0-67,-9 0 65,7 0 4,-7 0 92,10 0 90,-1 0-84,0 0-39,9 0 113,-6 0-4,6 0 212,-8 0-240,-1 0-13,-9-9 34,7 6-10,-7-6 32,10 0-27,-1 7-146,-9-7 133,7 0-124,-6 7 129,8-7-9,0 9-30,0 0 77,10 0-289,-8 0 182,7 0 107,-17 0-73,6 0 126,-7 0 97,9-9-166,1 7 16,-10-7 15,7 9-170,-7 0-14,9 0 157,1 0-103,-10 0 3,16-9-97,-14 6 112,26-6-5,-8 9-420,1 0 129,-3 0 47,-18 0 0,-2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09:49.883"/>
    </inkml:context>
    <inkml:brush xml:id="br0">
      <inkml:brushProperty name="width" value="0.08571" units="cm"/>
      <inkml:brushProperty name="height" value="0.08571" units="cm"/>
      <inkml:brushProperty name="color" value="#F6630D"/>
    </inkml:brush>
  </inkml:definitions>
  <inkml:trace contextRef="#ctx0" brushRef="#br0">61 426 7699,'-20'0'0,"8"0"1790,-6 0-724,16 0 1666,-7 0-1305,9 0-393,0 9 476,0-7-828,0 7-138,0-9 779,0 0-1029,0-9-97,0 7-41,0-7 0,7 7 4,0-5 0,8 2-86,-1-8 1,-3 6-72,3-6 1,1-1 47,13-6 1,-6 0-399,5-1 208,5 1 100,-10 0 1,10-1-155,-5 1 0,-5 0-108,5 0 0,-4-1-153,-3 1 0,0 0 111,1 0 0,-1-1-107,0 1 1,-6 6 354,-1 1 0,-2 6-77,3-6 947,-5 8-204,-9-4 110,0 9-2499,0 0 1890,0 9 128,0-7 137,0 7 1,0-6 452,0 3-306,-9-3-304,7 15 1,-7-14 81,9 10-219,0-10 0,0 7 51,0-4-214,0-4 49,0 6 99,0-9 1,0 2-122,0 5 57,0-5 34,0 7 110,0-9 14,0 0 276,0 9-304,0 2 0,0 9 314,0 1-155,0-1-97,0 9 1,0-6 89,0 4 1,0 4 34,0 3 0,0-2 80,0 1-250,0 1 1,0-2-136,0-5 0,0 2 46,0-2 1,0-7-242,0-6 85,0-1 0,2 1-300,5-1 145,-5-8 67,7 4 195,-9-9 112,0 0-172,0-9-701,0 7 374,0-7-765,0 0 435,0 6-1482,0-6 1011,0 9 252,0 0 1,9 9 0,2 3-1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0:12.420"/>
    </inkml:context>
    <inkml:brush xml:id="br0">
      <inkml:brushProperty name="width" value="0.08571" units="cm"/>
      <inkml:brushProperty name="height" value="0.08571" units="cm"/>
      <inkml:brushProperty name="color" value="#F6630D"/>
    </inkml:brush>
  </inkml:definitions>
  <inkml:trace contextRef="#ctx0" brushRef="#br0">0 61 8612,'0'-11'1312,"0"2"-613,0 9 1555,0 0-2148,9 0-29,-6 0-7,6 0 120,-9 0 1560,0 0-1730,0-9-120,0 7 123,0-7-35,0 9 453,0 0-451,0-9 187,0 6-184,0-6 147,0 9-5405,0 0 4714,0 9 551,0 3 0,0 8 0,0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0:16.826"/>
    </inkml:context>
    <inkml:brush xml:id="br0">
      <inkml:brushProperty name="width" value="0.08571" units="cm"/>
      <inkml:brushProperty name="height" value="0.08571" units="cm"/>
      <inkml:brushProperty name="color" value="#F6630D"/>
    </inkml:brush>
  </inkml:definitions>
  <inkml:trace contextRef="#ctx0" brushRef="#br0">1034 852 7817,'11'-25'0,"-4"5"415,-5 2 1,-2 6 208,0-1-260,0 8 386,-9-13 1,5 16-5,-10-5-199,10-4-414,-14 9 0,7 2 0,-10 16 105,1 8 1,0 10 126,-1 13-395,1-4 0,0 23 119,0-6-143,-1 6 0,10-8 39,4-4-135,5 5 0,7-10-17,8 6-503,1 3 700,24-24 1,-4 11 0,13-18 35,7-2-41,14-12 1,-3-6 27,9-14 1,-2-6 0,5-14-162,-3-7 1,-8-7-200,1-6 0,-13 2 15,-6-9 0,-8 0 0,-6-7 0,-9 2 250,-9 5-57,-7-4 0,-12 15 64,-3-4 0,-15 6 285,-13 7 1,-13 1 43,-7 12-248,-4 6 1,-12 15 0,-2 0-264,0 0 0,2 15 88,9 6 1,2 3 0,5-3-360,7-1 0,6 0 61,8 0 1,6 1 0,13-1-925,7 0 1351,5-8 0,2 6 0,0-7 0</inkml:trace>
  <inkml:trace contextRef="#ctx0" brushRef="#br0" timeOffset="398">1359 973 7772,'0'-20'1643,"-3"7"-1116,-3-1 467,3 9 785,-6-4-1349,9 9 1,0 9 0,0 5-221,0 4 1,0 5-76,0 4 69,0-5-360,0 16 0,0-8 1,0 3-1,2-3 1,3-3-1301,2 0 1,0 2 0,-7-4 1033,0 2-526,0 0 0,6-14 6,1 1 942,0-9 0,-7 13 0,0-7 0</inkml:trace>
  <inkml:trace contextRef="#ctx0" brushRef="#br0" timeOffset="586">1095 1156 13302,'20'0'458,"0"0"-259,1 0 5,8 0-174,3 0 0,8 0-242,1 0-1482,-1-9 1,1 4 0,2-6-1123,4 2 2816,-4-7 0,6 5 0,-8-9 0</inkml:trace>
  <inkml:trace contextRef="#ctx0" brushRef="#br0" timeOffset="2096">0 0 10212,'11'0'1261,"-2"0"-569,-9 0-377,0 9-165,0-7 127,0 7 0,0-6 341,0 3-305,0-3-278,0 6 122,0 0 0,0-5-32,0 10-75,0-10 1,0 14 245,0-4-160,0-5-36,0 18 1,3-14 0,1 17 0,3-1 250,-3 5-235,-1 4 0,-3 3 36,0-1 1,2 7-1,5 1-83,-5-1 1,7-6 0,-9-1-1,0 1 1,0-3 0,0-2 207,0-2-275,9-9 0,-7 11 0,5-9-10,-5-3-20,-2-10 0,7 4 178,0-5-74,-1 5-81,-6-6 86,0-3 0,3 0 170,3 4-169,-3-4 24,6 9-148,-9-6 125,0-1 20,0-2-294,0 0 235,0-7-66,0 7 0,0-7 24,0 5-70,0-5 87,0 7-3,0-9 595,0 0-409,0 9 161,9-6-3,-7 6 85,16-9-45,-7 0-201,10 0-100,-1 0 0,0 6 47,0 1 0,-4 0-460,4-7 367,-13 0 0,27 7 1,-14-1 183,3-1-562,-1-3 282,-1-2 1,-1 0 0,0 0-1,0 2-386,1 5 253,-1-5 0,-7 7 0,1-9-657,2 0 558,2 0 1,-5 0-114,1 0 78,-10 0 285,5 0 21,-9 0-2058,0 0 1582,0-9-385,0 7 89,0-7-1314,-9 9 1192,7 0 117,-7 0-1016,9 9 0,0-4 1797,0 8 0,0-8 0,0 4 0</inkml:trace>
  <inkml:trace contextRef="#ctx0" brushRef="#br0" timeOffset="2506">608 973 7826,'0'-11'2173,"-9"2"-1486,7 9 326,-16 0-257,16 0-208,-16 0-338,16 0 215,-7 0-85,9 0-148,0 0-138,0 9 1,0-7 398,0 7-373,0 0-210,0-6 1,2 12 235,5-8-37,4 9-127,0-14 145,7 7 1,-7-2 178,10 0-205,-1 8 1,-7-10 37,1 8 31,-10 1 1,5-1 0,-9 1 63,0 2 1,0 2-1,0 2 1,0 0 12,0 1 1,-2-1-135,-5 0 1,3 0 0,-7 1-215,2-1-1013,-7-9 793,14 7-668,-16-15 768,15 6 14,-6-9-3247,9 0 0,0-3 2516,0-3 978,9 3 0,12-15 0,10 7 0</inkml:trace>
  <inkml:trace contextRef="#ctx0" brushRef="#br0" timeOffset="3279">2007 20 7852,'0'-11'3039,"0"2"-2365,0 9-222,-9 0-242,7 0 130,-7 0-130,9 0 244,0 0 87,-9 0-401,7 0 0,-7 9 0,6 2 615,-3 1-403,3 6 0,-15-7-200,16 9 1,-16 7-1,5 3 1,-5 1 238,-3 5-427,1 2 0,0 3 0,-3 0 0,-1-1 592,-4 1-789,1-1 228,7-8 1,7 4-1,-1-9-41,-2-2 1,5-5-52,-2-7 1,8 5 117,-2-4-419,5-5 29,-7 0-212,7-9 291,-7 0-69,9 0-1060,0 0 0,-9 9 1,-2 2-1</inkml:trace>
  <inkml:trace contextRef="#ctx0" brushRef="#br0" timeOffset="3551">1541 568 9084,'-9'-11'245,"4"2"718,-8 9-451,8 0 1828,-4 0-463,9 0-772,0 0-619,0 9-276,0-7-12,0 16 1,0-7-19,0 9 1,0 1 0,0-1 221,0 0-187,0 0-201,9 1 159,-6-1 0,15-6 0,-5-3 0,5-2 383,3-5-861,-1-1 446,0-3 0,3 0 42,4 0 0,-5-7-1585,5 0 1074,5-9 0,-10 12 0,5-7-1250,-4 1-260,-12 4 0,7 6 1838,-4 0 0,-5 18 0,0 4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0:21.915"/>
    </inkml:context>
    <inkml:brush xml:id="br0">
      <inkml:brushProperty name="width" value="0.08571" units="cm"/>
      <inkml:brushProperty name="height" value="0.08571" units="cm"/>
      <inkml:brushProperty name="color" value="#F6630D"/>
    </inkml:brush>
  </inkml:definitions>
  <inkml:trace contextRef="#ctx0" brushRef="#br0">41 1217 9791,'-21'-11'2009,"10"2"-937,2 9 333,9 0 2371,0 0-3564,9 0 248,2 9-249,1-7 23,6 7 1,-7-9-1,9 0 1,0 0 261,1 0 0,6 0-152,0 0-132,0 0 71,2 0-150,-6 0 1,15-2 0,-7-3-1,3-4 360,0-2-476,0 7 1,6-12-1,1 7 1,0 0-33,-1 0 0,-6 0-76,0 2 254,-1 5-225,-1-7 1,4 9 67,-9 0 1,7 0-1,-7 0-22,-2 0 47,6 0 1,-8 0 0,4 0 41,-5 0 0,1 0-25,4 0 79,-5 0-73,17 0-28,-17 0 0,10 0 1,-7 0-2,2 0 1,6 0 0,-3 0 82,1 0-115,-6 0 1,13 0 0,-6-2 0,2-3-71,-1-2 99,1-9 0,4 14 8,-4-5-246,5-4 104,-17 9 0,14-14-120,-9 9 47,9 1 157,-13 6 1,8 0 0,-6 0 0,2 0 36,-2 0-21,-3 0 1,5 0 0,0 0-103,-2 0 61,-2 0 71,-3 0 0,7 0 0,0 0 0,0 0 0,0 0 0,2 0-303,3 0 0,0 0 159,1 0 0,6 0 0,-8 0 73,1 0 18,6 0 1,-13 0 0,6 0-189,-1 0 0,-1 6 153,-2 1 0,-5 0 0,5-5 6,-4 5 1,-3-5 0,1 5-61,-1-5 1,0-2 81,0 0 84,1 0 30,-10 0 0,7 0-96,-5 0 103,-4 0-139,9 0-7,-15 0 190,15 0-60,-7 0-72,0-9 1,-2 7 44,0-7-100,-6 9 44,6 0 20,-9 0-10,0 0-362,0-9 257,0-2 1,6-10 0,1 1-422,-2 0 402,-3-9 1,-2 4-1,0-9 1,0-4-482,0-7 331,0-7 0,0-9-322,0 0 499,0-9 1,0 7-80,0-4 1,0 6-1,0 5 568,0 1-283,0 19 0,0-11 0,0 16 968,0-1-694,0 3 378,-9 8-486,7 10 0,-7 0 290,9 4-249,0 5-407,0-7-26,0 9-2044,0 0 2012,0 9-9,0-7-137,0 7 28,0-9 1,0 2-202,0 5 306,0-5-1072,0 7-1289,0 1 1449,0-8-2586,0 7 3193,0-9 477,0 9 0,0 2 0,0 9 0</inkml:trace>
  <inkml:trace contextRef="#ctx0" brushRef="#br0" timeOffset="605">2676 244 10413,'-11'0'797,"2"0"1422,0 0-937,7 0-81,-7-9-372,9 7-353,0-7 469,0 9-766,9-9 1,-5 6 30,10-3 0,-7-3 325,6 2-294,-8-9 1,13 5-47,-5-9 1,-2-1 18,3 1-177,-1 0 0,1 2 175,-1 4-298,1-4 159,6 7-315,1 0 91,-10 2 76,7 9 0,-14 0 263,10 0-80,-1 9 0,1 2-80,-1 9 0,-6 0 205,7 1 1,-8-1 93,8 0-268,-10 1 21,14-1 0,-13 0 6,8 0 96,-8 1-478,13-1 227,-16-9 1,10 0 88,-6-4-805,-3-4 375,6 6 39,-9-9-42,0 0 1,-3-7 0,-3-2 164,-8-3 0,-4 1 0,-2-5 0,-3 3-283,-4-3 859,5 7-299,-8-9-57,1 16 0,7-14 0,-5 9 959,4 3-572,3-7 0,-1 6 3248,1-8-3136,9 8-284,2-4 23,9 0-64,0 7 0,9-9 0,4 6-160,5-2 24,3-9 0,6 12 0,0-7-1920,-2 2 75,-3-7 0,5 14 1,0-5-3862,-2 5 5696,-3 2 0,-1 18 0,-1 4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0:53.746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102 2332 8189,'-11'0'1597,"-7"0"-891,4 0 630,-4 0 1,0 2 395,5 5-1517,4-14-54,27 5 0,-3-28 162,19-3 65,0-6-458,16-1 285,1-10-1,1-2 0,7-2 108,-5 0-449,5 0-560,1 2 500,1-6 197,-9 15 1,5-6-128,-10 8 1,0 0-155,-6 1 1,-7 8 0,-3 5 115,-2 5-423,-2 1 151,-15 1 514,-3 9-276,0 2 914,-7 9-1040,7 0 140,-9 0 1,-9 0-370,-5 0 146,5 0-3,0 0 0,7 0-958,-5 0 869,5 0-1607,-7 0 2097,18 0 0,-7 0 0,7 0 0</inkml:trace>
  <inkml:trace contextRef="#ctx0" brushRef="#br0" timeOffset="1695">2131 2798 6523,'-12'0'935,"3"0"1,7 0 432,-5 0-956,5 0 1,-9 0 284,4 0-487,5 0 1,-10-2 10,6-5 1,1-4-14,-8-10 1,8-1 51,-2-5-146,-4 4 1,9-15 0,-7 2-35,0-9 1,0-7 0,-7-9-123,3 1 16,-1-1 0,0 2 72,1 5 0,-1-4 1,-4 6 447,5 0-306,-5-7 0,7 17-105,-10-6 1,8 5 89,-1 3 12,1 8 1,-1-4-54,1 9 0,1 7 1,-3 6-20,1-1-47,1 6 0,1-3 0,3 8-329,0-3 6,7 0 0,-14 5-34,9-5-126,1 5 276,6-7 1,-3 9-1,-1-2-231,-3-5 252,0 5 44,7-7 0,0 7-94,0-5 574,0 5-395,0-7 104,0 0-159,0 6 1,0-8-35,0 4 57,0-4 14,0 0 171,0-7-57,0 16 1,0-10 154,0 5 37,0 5-423,0-7 194,0 0-7,0 7-412,0-7 46,0 9-331,0 0 217,0 9-514,0-7-861,0 7 570,0-9 929,0 0 0,0 9 0,0 2 0</inkml:trace>
  <inkml:trace contextRef="#ctx0" brushRef="#br0" timeOffset="2367">1481 427 7833,'0'-21'2230,"0"1"1029,0 9-1595,0 2-1068,0 9 54,0 9-411,0 2-88,0 9 1,0 3 0,0 4-68,0 7 0,0 2 1,0 0-986,0-2 713,0-10 0,0 15 205,0-6-1776,0-3 810,0-1-2722,0-9 2570,9 1 366,-7-1 735,7 0 0,-9-9 0,0-2 0</inkml:trace>
  <inkml:trace contextRef="#ctx0" brushRef="#br0" timeOffset="2627">1217 710 7833,'0'-20'3028,"-2"7"-2336,-5-1 1634,5 10-769,-7-14 1,11 9-1026,5-5 157,4-4-371,9 16 0,10-9 407,3 4-495,-3 5 0,8-10 0,-4 8 275,4-3-1427,3 0 567,-1 7-2240,1-9 1402,-1 7-1849,1-7 1,-7 9 2608,-1 0 1,-8-2 0,2-3 432,-4-2 0,6 1 0,3 6 0</inkml:trace>
  <inkml:trace contextRef="#ctx0" brushRef="#br0" timeOffset="3093">1359 41 7850,'-29'-9'191,"6"7"1,-13-14 0,7 10 0,-3 1 201,-4 3 0,-2 11 960,-3 4-887,1 5 0,-1 12 193,1 3-476,-1 6 1,3 10-1,4 5 1,7 7-165,5 7 0,10 2 1,6 6 335,3-1-876,12 8 320,12-9 1,19 14 237,14-14 1,7-4 0,9-4 11,11-10-110,0-16 1,-29-24 0,2-4 286,-3-5 0,-1-1-150,3 0 1,0-3 0,1-3 0,0-2 0,0-1 0,-2-1-22,-2-2 0,-1-1-20,3-6 0,-2-2-443,33-16 0,-2-10 0,-13-1 0,-10-6 702,-10-6-273,-10-4 0,-27-10 0,-4 0 0,-9 3 0,-14 0 930,-18-3 1,-22 5-932,20 29 0,-3 1 0,0 0 0,-3 3-93,-1-2 0,-1 3 1,-1 3-1,-1 2 0,-3 2 1,-1 1-1,1 3 1,-1 0-899,-2-1 1,1 2 972,-46-3 1,9-5-1,13 18 1,8 3-1,6 2-1398,7 2 533,13 0-667,12 0 686,18 0 844,2 9 196,9 11 0,27 2 1,7 8-1</inkml:trace>
  <inkml:trace contextRef="#ctx0" brushRef="#br0" timeOffset="3804">893 1460 8325,'0'11'2610,"-9"-2"-1541,7-9 52,-7 0-336,9 0-375,0-9 249,0 7 496,0-7-737,0 9 1,0-2 216,0-5-215,0 5-261,0-7 1,2 2-135,5 0 1,-3-6-7,10 6 1,-3-9-74,3 3 0,4-5 1,-5-3-102,5 1 150,3 0-116,-1-1-711,0 1 434,0 0-11,-8 9-102,6-7 245,-16 15 1,9-8-94,-4 4-162,-5 5-213,7-7 374,-9 9-970,0 0 1330,0 9 0,0 2 0,0 10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0:58.481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934 1115 8263,'0'-11'1598,"0"2"-1288,-9 0 1,6 5 70,-3-10 0,3 1 105,3-8 1,-6 8 182,-1-1-509,0 1 0,7-14-65,0 0-21,0 0 16,0 6 1,0 1 229,0 0-747,0 0 414,0-1 0,0 8-322,0-1 1,0 7-622,0-6-1470,0 8 2426,0-4 0,0 18 0,0 3 0</inkml:trace>
  <inkml:trace contextRef="#ctx0" brushRef="#br0" timeOffset="1088">42 669 8415,'-9'12'1661,"6"-3"-889,-15-9-74,16 9 996,-7-7-534,9 7-449,0-9 1397,0 0-2023,9 0 0,2 0 100,10 0 1,-6 0 164,6 0-568,-15 0 202,30-9 0,-22 0-348,13-5 0,-4-1 48,-3 8 1,0-7 143,0 8 0,-2-3 96,-4 2-195,4 4 1,-9-8 134,4 4-19,-4 5 428,-9-7 0,0 11-142,0 5 0,0 4 184,0 10-221,0-1 0,0 0 1,0 1-25,0-1 0,0 0 0,0 0-166,0 1 27,0-1 1,0-7-628,0 1-61,0 0 479,0 6-82,0-9 143,9-2 437,-6-9-173,6 0-86,-9 0-3,0 0 1,-7-9 314,0-4-23,-9-5 97,5-3-203,-9 1-1,9 0-2,-7-1 0,9 1 40,-5 0-144,-4 0 1,14 8 117,-10 6-31,10-6-371,-5 10 100,9-7 164,0 9-1506,0 0 1,2 7 16,5 0 0,4 8 159,9-1-332,0-5 1645,10 9 0,10-16 0,12 7 0</inkml:trace>
  <inkml:trace contextRef="#ctx0" brushRef="#br0" timeOffset="1720">873 953 7834,'2'-20'-86,"3"0"207,1-1 22,1 1 0,-7 0 93,0 0 0,0 6 738,0 0-247,-9 10-33,7-5 0,-9 7-11,4-5-526,5 5 1,-14-5 157,9 14-53,0 4-336,7 9 87,-9 1 1,5-1 13,-10 0 0,10 7-16,-3 0-180,5 9 0,-5-13 68,0 4 1,1-5 0,6-1-979,0-1-480,0 0 844,0 0 453,0 1-499,0-10-207,0-2-19,0-9 987,0-9 0,0-11 0,0-12 0</inkml:trace>
  <inkml:trace contextRef="#ctx0" brushRef="#br0" timeOffset="2016">812 811 7834,'11'-20'0,"-2"6"935,-9 1-195,0 8 408,0-4-247,0 9 1072,0 0-1369,0 9 0,0 3-5,0 8-336,9-9 171,3 7-1,8-6-223,0-1-276,0 7 190,1-16-52,8 7-244,-6 0 1,13-7-112,-9 5 108,0-5 1,-7-2-292,0 0 1,0-2-209,1-5 359,-1 5 0,-9-9 119,-4 4 185,-5 5 301,-2-7-235,-9 9 1,-2-2-115,-9-5 1,-3 5 337,-4-5 0,5 5 1,-5 2 793,4 0-757,3 0 1,6 0-45,1 0 1,6 0 361,-7 0-1351,10 0 379,-5 0 246,9 0-2768,0 0 2339,9 0 0,2 6 0,12 1 521,4-2 0,-5 6 0,8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6.896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588 41 8376,'-13'-7'1569,"-1"0"0,1-2-551,-8 3 0,1 3 1,-2-3 233,-5 3-956,4 3 1,-8 3-221,4 3 1,2 8-1,-7 11-519,3 2 533,-7 18 0,11-9 0,-6 18-312,1 2 0,6 9 0,8 8 0,4 3 81,3 7 64,3 12 1,6-3 0,0-41 0,2 0-1036,1 0 0,1-1 995,1 1 1,1 0 0,4-1 0,0 1-1,0 0 1,1-1 27,-1 1 1,0 0 61,10 41 1,0 0 132,1-4-121,-1-13 0,0 10 1,0-19-1,1-6-412,-1-3 494,0-12 0,-8 4 1,-6-10 215,-3-6-174,-3 6 1,0-17 0,-3 5 817,-3-4-599,-6-3 1,-8 0 0,0 1 2372,-1-1-2230,-8 0 1,0-2-1,-7-2 122,2-3 1,9-6-1,-4 7-183,0 2-413,15-7-9,-13 9 273,16-7-791,0 9 1,-5 0 428,9 1 1,0-1-404,7 0 0,3-2 0,1-2 1,5-3-484,2 3 0,5-4 165,11 1 425,-4-8 1,6 10 0,-6-8 0,1 0-258,3 2 484,0-7 1,0 9-170,0-4 573,0 4-225,-6 10 0,-8-1-211,1 0 938,-10 9-581,5 3 1,-2 13 508,0 9 0,-7 0-368,-7 14 0,-15 11-98,1 2 1,-6 13 0,14-46 0,-1 1-643,-2 4 1,-2 0 592,-1-1 1,0 0 0,3 2 0,1 0 334,-12 40-289,10-44 0,2 0-56,1 42 0,-4 0 0,18-4-3,0-4-122,9-12 0,14 4 0,15-8-490,7-3 0,14-4 176,2-7-1381,0 5 1523,8-17 1,-1 8 0,0-10-1070,-3 1 818,-2-9 0,-11-3-398,-5-9 0,-6-2 0,-8-4 1205,-6-8-398,-4-3 0,-3-12 0,1-3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09.985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41 21 7796,'-9'-11'317,"6"2"1200,-6 9-392,0 0 1078,7 0-1051,-7 0 275,9 0 258,0 0-1440,9 9 0,-4-7 59,8 5 0,3-5 47,11-2 0,-2 7-104,9-1 1,-7 1-101,6-7 1,1 0 66,7 0 1,-1 0-107,1 0 1,-3 0 13,-4 0 1,4 0-145,-4 0 0,-3 0 150,3 0 1,-2 0-137,2 0 0,2 0-218,-9 0 0,2 0 125,-2 0 0,-4 7-66,4 0 0,-5-1 116,-2-6 1,7 0-20,0 0 0,3 0-12,-3 0 0,-5 0-126,5 0 1,3-6 130,-3-1 0,0 0-83,-7 7 1,7-2-290,0-5 309,0 5 1,-7-7-31,1 9 0,-8 0-74,1 0 268,-1 0 1,1 0-109,-1 0 105,-8 0 48,13 0 353,-16 0-41,7 9 0,-9-5 68,0 10 54,0-10-354,0 14 0,0-13-27,0 8 19,0-8 1,0 6-97,0-4 33,0-5 1,0 10-161,0-6 1,0-1-25,0 8 1,0 1-26,0 6 1,0 0 116,0 1 0,-7 1 16,0 5 0,1 2 108,6 5 0,0 5-101,0-6 0,0 6 57,0 1 1,-3 1-40,-3-1 1,3 1 38,-3-1 0,3 1-41,3 0 1,0-8 31,0 1 0,0-7-87,0 7 1,0-7 62,0 7 1,7-9-46,0 2 0,0-5 48,-7-2-25,0 1 1,0-1 17,0 0 0,0 0-3,0 1 1,0-8 96,0 1 1,0-1-84,0 8-68,0-1 1,0 0 86,0 0-55,0 1 0,0-1 32,0 0 0,0-6-176,0-1 83,0 1 0,0 6 18,0 0 1,0-6 23,0-1 1,0-6-2,0 7 1,0-8 28,0 8-24,0-1 1,0 8 13,0-1 1,0-7-1,0 1 0,0-1 5,0 8 0,0-1-103,0 0 0,0 1 89,0-1 1,0 0-13,0 0 1,0-6-13,0-1 73,0 1 1,0 6-58,0 1 0,0-8 20,0 1 0,0-8-3,0 8 13,0-10-19,0 14 1,0-13 5,0 8 0,0-6-3,0 7 1,0-8-1,0 8 0,0-7-3,0 6 1,0-6-4,0 6-161,0 1 150,0 6-53,0 1 37,0-1-239,0 0 323,0 0-87,0-8 0,0-1 43,0-4-68,0-5 213,0 7-182,0 0 116,0-7-81,0 16-37,0-16 0,0 10-55,0-6 77,0-3 2,0 6-15,0-9-131,0 0 85,0 9 0,0-5-58,0 10 0,0-7-188,0 6 0,0-6 454,0 6-155,0-8-130,0 13 0,0-14-15,0 10-250,0-10 221,0 5 0,2-9-94,5 0 124,-5 0 0,7-2-195,-9-5-1409,0-4 662,0-9-1303,0 0 381,0 8 2024,0 3 0,-9 9 0,-2 0 0</inkml:trace>
  <inkml:trace contextRef="#ctx0" brushRef="#br0" timeOffset="654">1095 2251 7751,'0'-11'2463,"0"-7"-2039,0 16 1,0-10 400,0 6-285,0 3-137,0-6-188,0 9 0,0 3-13,0 3 0,0 6 28,0 8 1,7-7-4,-1 1 0,8 6-141,-7 7 1,9 0 41,-3-7 1,-2 1-26,3-1 0,-3 0-23,3 1 0,4-8-123,-5 1 1,-2-10-27,3 3 0,-7-5 40,6-2 1,-6 0-40,6 0 0,-6-2 61,7-5 1,-3-4-281,2-9 0,3-1 62,-9 1 1,7 0 47,-8-1 0,8 8 23,-7-1 0,6 1-385,-6-7 206,0 8 205,2-6 1,-7 14 325,5-10-180,-5 10 440,-2-5-191,0 9 48,0 0-76,-9 0 31,-2 0 1,-10 0-5,1 0 0,0 0 64,0 0 0,-1-7-24,1 0 1,0 1-91,-1 6 0,1 0 257,0 0-324,0 0 0,-1 0 10,1 0 1,7 0-71,-1 0 1,7 0-243,-6 0-1230,8 0 797,-4 0-2422,9 0 2181,0 9 1,2-7 826,5 5 0,4-5 0,10-2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13.68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183 123 7790,'-14'0'1355,"1"0"-1001,-1 0 1,3 0 950,-7 0-794,7 0 0,-9 0 98,-1 0 885,10 0-938,-7 0 1,9-3 450,-5-3-311,5 3-415,9-6 1,0 7-102,0-5 1,3 3-327,3-10 1,8 8 162,13-8 0,-2 3-291,9-3 1,-3-2 271,3 10 0,4-1-330,-4 7 1,2 0 136,-2 0 0,2 0-47,-9 0 1,0 2-31,-7 5 0,0 4 67,1 10 0,-10-1 245,-4 0 1,-5 3-84,-2 4 1,-2-3 181,-5 10 0,-7-7-66,-13 7 0,-2-7 283,-5 7 0,-4-9-97,4 2 0,-2 0 14,2-7 0,-2 5 333,9-12 0,-6 3-214,6-2 1,6-5 117,8-9 0,6 6 218,-7 1-536,10 0 169,-5-7-270,9 0 1,9 0 126,4 0 1,6 2 300,1 5 1,0-5-22,0 5 0,3 2 0,4-2 0,-2-1 32,8-6 0,-6 7-171,7 0 0,-7 0-458,7-7 0,-2 0 127,1 0 0,-1 0-306,-5 0 1,-4-7 230,4 0-2291,-5 0 141,-2 7 1,-6 0 132,-1 0-1345,-8 0 1984,4 0 1425,-18 0 0,-2 0 0,-10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39.40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81 122 8202,'-20'-11'2259,"9"2"1,-5 7-793,9-5-829,-8 5 152,12-7-121,-6 0-359,9 6 0,3-6-253,3 9-3,6 0-58,8-9 69,0 7 1,9-7-1,3 7-106,0-5 0,6 5 87,-4-5-455,-5-4 314,9 9 1,-13-7-570,9 9 1,-9 0 102,2 0 329,-5 0-320,-2 0 1,-2 2 157,-4 5 0,-3-5 160,-4 5 1,-5 4 191,5 2 0,-14 5 385,-6 3-318,-5-10 1,-9 14-1,-3-5 79,-1 3 0,6-1 1,-4-4 565,-1-4-359,8 4-67,-7-7-43,8 0 0,8 0 42,-1-4-820,10-5 420,-5 7 101,9-9-169,0 0 0,9 0 168,4 0-524,-4 0 265,9 0 116,-6 0 0,15 7-65,0 0 1,0 2-33,-7-2 299,9-5 0,-6 16 0,4-4 0,-5 4 54,-1 2 0,-1 0-9,0 0 0,-9 1-13,-4-1 0,-5 0 702,-2 0-372,0 1-67,0-1 681,0 0-451,-9 1-207,-2-10 1,-9 7 0,-3-16 188,-4 5 0,5-5 49,-5-2-429,-5 0 0,7 0 0,-6 0 0,2 0 312,4 0-241,-7 0-145,10 0 29,-7 0 1,8 0-945,1 0 748,9 0-2634,2 0-997,9 0 1,11 0 3742,9 0 0,1 9 0,8 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41.40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102 426 7730,'-12'0'4022,"-6"0"-2058,16 0-883,-7 0-565,9 0 1,0-2 0,2-3-1,5-4-230,7-2-142,4-3 0,2-6 1,0 0-773,1 0 514,8-1 1,-4 1 0,6 0-1279,-2 0 713,8-1-2024,-15 1 2533,7-9 0,-8 6 1,-3-4-1,-5 5-349,-6 1 430,-5 1 1,-11 2 0,-7 2 0,-6 5 475,-5 2 1,-9 2-351,2 7 1,-4 0 0,-1 2 468,6 5 1,-3 4 497,9 10 0,-1-1-751,8 0-174,0 10 77,9-8 1,2 10-1,11-8 1,5 6-1,6 1-168,5 5-53,2-6-2521,10 8 2632,-8-7 1,14 3-1,-6-2-642,1-3 0,-6 5 1,0-7 482,-10-2 1,1-3 0,-9 1-691,-2 4 617,-3-14 0,-4 12-214,-5-18 1373,-5 0-910,-17-7 1,4 0 0,-6-3 0,-1-3 0,3-8 5073,0-4-4948,2-2 1,0-3 0,2-2-1,5-2-224,4 3 105,11-8 0,-4 7 0,9-6 0,0 1 0,3 6-3551,3 1 1,12 5 3355,9 5 125,9-5 0,5 6 0,11-8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43.377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82 62 12531,'-14'0'3009,"1"0"-2420,8 0 21,-13 0-1023,16 0 195,-7 0-466,0 9 0,7-5 119,-5 10 415,14-10 0,-3 5-210,10-9 0,-7 0 9,6 0 1,1 0 278,6 0 1,-6-2 356,-1-5-320,-8 5 830,4-16-503,0 16 0,-7-16 784,5 4-597,-14 5-198,-4 0 1,-10 9 281,1 0-301,9 0 0,-7 0-283,4 0 0,-2 2-1384,3 5 566,4-5-1750,9 7 1911,0-9 0,2 7 0,5 0 678,6-3 0,14-1 0,5-3 0</inkml:trace>
  <inkml:trace contextRef="#ctx0" brushRef="#br0" timeOffset="357">548 41 7694,'-13'0'2213,"2"-2"-972,2-5 0,0 5 0,2-5 416,-7 5-1238,5 2-534,-9 0 236,16 0 0,-9 2-175,4 5 1,5-2 230,-5 8-678,5 1 1,2-1 371,0 1-804,0-10 564,0 5 1,9-9-254,4 0 264,5 0 863,2-9-420,-8 7 1,4-16 265,-10 4-149,1 5 748,-7-9-688,0 16 0,0-9 1,-2 6 263,-5-1-263,-4-1 31,-10 7-1071,10 0 567,-7 0 0,16 2-785,-5 5 417,5-5-2097,2 16 1301,0-16 1374,9 7 0,2 0 0,9 3 0</inkml:trace>
  <inkml:trace contextRef="#ctx0" brushRef="#br0" timeOffset="710">994 41 10680,'0'-11'5667,"0"2"-5074,0 9 0,-2 0-36,-5 0 193,5 0-446,-16 0 1,14 0-90,-10 0-302,10 9 1,-12-4-1,7 6-69,-2-2-1121,6-2 1349,-4 2 83,9-7-364,0 16 82,0-16 1,2 14 27,5-9-129,4 0 1,3-7 227,-1 0-110,1 0 1,-1-3 483,1-3 1,-10 1-71,3-8-973,-5 8 308,-2-4 0,-2 2-828,-5 0-5992,-4 1 7181,0 6 0,-7-9 0,7-3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42.103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41 527 7693,'-20'0'7191,"9"0"-4807,2 0-1824,9 0 1,2-2-280,5-5 1,6-4-86,14-9 0,-2-3-246,9-4 0,0-2 83,6-5 1,-1-2-487,-6 9 1,3-9 0,-8 4-377,-4 1 0,-1-7 347,-3 4 1,-6 4 181,-1 3-10,-8 5-5,4 2 1147,-9-1-459,0 10-148,0 2-62,0 9 1,-3 9 170,-3 5-106,-6 13 0,1 4 28,-7 19-152,16-7-27,-16 15 1,16-13-867,-5 9 616,5-9 0,2 5 0,0-12-1006,0-4 0,0 2 574,0-9 1,0 0-1189,0-7 987,9-8 806,2-3 0,0 0 0,-2 2 0</inkml:trace>
  <inkml:trace contextRef="#ctx0" brushRef="#br0" timeOffset="639">751 142 8662,'-9'-11'738,"-4"4"0,1-2 984,-1 2 1061,8-9-1475,-4 5-820,9-9 1,9 2-585,5 4 62,4 5 1,2 3-198,0-1 236,1 0 0,-1 7 1,0 0 259,0 0-869,1 0 228,-10 0 233,7 0-764,-7 9 566,1-7 1,3 10-229,-8-6 102,0-3 166,-7 15 359,0-7-109,0 9-73,-9 0 0,-2 1 54,-10-1 0,1 0-95,0 1 212,-1-10-174,10 7 54,-7-16 1,14 14 109,-10-9 0,10 2 19,-3-3-146,5-3 211,2 6-111,0 0 0,6-5 0,3 7 84,3-2-97,-8-2 1,12 2 52,-9 5 1,8-3 138,-1 2 1,-5-6 226,-2 7-202,4-1-179,-9 8 0,7-1 527,-9 0 0,0 0 269,0 1-469,0-1-43,-9 0 0,5-2 1,-10-2 43,-2-3 1,-2-6-268,-2 7-98,0-10 197,0 5-459,-1-9 1,8 0-1,-1 0-289,-1 0 1,6-2 305,2-5-2625,5-4 1360,2 0 1512,0 2 0,18-9 0,4-5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1:40.180"/>
    </inkml:context>
    <inkml:brush xml:id="br0">
      <inkml:brushProperty name="width" value="0.08571" units="cm"/>
      <inkml:brushProperty name="height" value="0.08571" units="cm"/>
      <inkml:brushProperty name="color" value="#E71224"/>
    </inkml:brush>
  </inkml:definitions>
  <inkml:trace contextRef="#ctx0" brushRef="#br0">264 21 7659,'-11'-9'3634,"2"7"-2679,9-7 441,0 9 38,0 0-997,0 9 0,-3 2-89,-3 9 0,1 1-175,-8-1 0,6 2-282,-7 6 160,1-6 0,-1 7-111,1-8 1,2-1-971,-3 0 1193,5-9-129,9 7-259,0-15 132,0 6 1,9-7-1,5 2-141,4 3 67,2 0 0,0-5 0,0 3 37,1 1 1,6 8 128,0-7 0,0 9-103,-7-3 175,0-4 1,-6 9-93,-1-4 0,-6 4 1,4 2 129,-2 0 0,-2 0 300,-7 1 0,-9-1 1,-4 0 49,-5 1 364,-3-1-524,1 0 1,-7-2 0,-2-2 235,-3-3 0,5-1-309,-7 1 1,7-4 74,-6-9-106,8 0-7,-5 0-63,10 0-1087,0 0 333,9 0 416,-7 0-1794,15 0 600,-6 0-53,9-9 0,3 7 524,3-5 1,-1-2-509,8 2 1444,1 1 0,6-3 0,0-3 0</inkml:trace>
  <inkml:trace contextRef="#ctx0" brushRef="#br0" timeOffset="237">203 41 7683,'-11'0'5225,"2"0"-3572,9 0 1,9 0-884,4 0 0,5 0 282,3 0-724,-1 0 0,7 0-630,0 0 1,7 0 164,-7 0 0,7 0 0,-5 0-347,2 0 0,-6 0 506,2 0-3680,-4 0 3658,6 0 0,-6 0 0,6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5:32.789"/>
    </inkml:context>
    <inkml:brush xml:id="br0">
      <inkml:brushProperty name="width" value="0.08571" units="cm"/>
      <inkml:brushProperty name="height" value="0.08571" units="cm"/>
      <inkml:brushProperty name="color" value="#00A0D7"/>
    </inkml:brush>
  </inkml:definitions>
  <inkml:trace contextRef="#ctx0" brushRef="#br0">606 427 7812,'-9'-12'3057,"-4"6"-2088,4 3 0,-3 6 1,8 6-1,-5 11 1258,-2 12-2156,6 6 1,-6 9 0,6 5-1,-4 4-695,-2 7 1,4 9 699,-6-4 0,6 6 1,-4-4-508,2 2-1409,2-15 0,7 8 1728,0-18 0,0-8 0,0-10-1956,0 0 663,0-15 1405,0 4 0,9-9 0,2 2 0</inkml:trace>
  <inkml:trace contextRef="#ctx0" brushRef="#br0" timeOffset="294">18 325 7915,'-9'-11'3974,"7"2"1,-5 2-2323,14 1-776,13-1 1,12 5-462,8-5-258,1 5 1,6-14 0,5 7-538,7-3 0,-5 6 479,6-8 1,1 3 0,-7-3-2095,5 8 1556,-7-6 0,6 10 1,-6-5 242,0 5 1,-5 2-9634,-13 0 9829,4 0 0,-6 0 0,8 0 0</inkml:trace>
  <inkml:trace contextRef="#ctx0" brushRef="#br0" timeOffset="608">282 913 12541,'-11'0'5100,"2"0"-3491,9 0-1254,9 0 0,2 0 62,9 0 1,3-2-1,4-2 1,6-3-1,6 2-895,1 3-9,-8 2 439,6 0 1,-9 0-2459,5 0 1800,5 0 1,-10 0-1861,5 0 0,2 0 503,-9 0 0,6 0 2063,-6 0 0,1 9 0,-8 2 0</inkml:trace>
  <inkml:trace contextRef="#ctx0" brushRef="#br0" timeOffset="820">1133 812 17084,'-6'20'598,"-1"0"-569,-9 1 1,14-1-1,-7 3 1,2 1 487,0 3-1259,1 9 476,-3-4-1627,6-1 0,-6 8 2113,9-5-1441,0-5 0,0 0 0,0-9 878,0 1-1239,0-1 1582,0-9 0,9 7 0,3-6 0</inkml:trace>
  <inkml:trace contextRef="#ctx0" brushRef="#br0" timeOffset="1236">1255 406 9281,'-20'0'2977,"6"0"-795,1 0-1206,8 0-384,-4 0-955,9 0-830,0 0 0,0 9 1,0 3-1</inkml:trace>
  <inkml:trace contextRef="#ctx0" brushRef="#br0" timeOffset="1858">1559 21 7816,'-13'-11'2654,"-1"4"-1554,10 5 1,-5 4-41,9 5 0,-7 6-558,0 14 1,0 5-153,7 9 0,0 15-466,0 5 147,0 13 0,7-6 0,0 10-445,-3 6 358,-1 1 1,-3-6 0,0-2-434,0-3 333,0-17 1,0 8 0,0-20-65,0-7 0,-3 1 23,-3-12 320,3-9 1,-8-9-209,4-9 281,5-9-74,-7-12-330,9-10 223,0-10-19,0 1 83,9 8-384,2-6 195,10 15 1,-1-13 16,0 9 1,3 7-79,4 6 0,-3 10-167,10-3 25,0 5 132,-2 2-335,6 0 193,-16 9 79,17 2 1,-17 9 144,5 1 0,-11-1 0,-5 0-215,-2 1 1250,-2-1-505,-7 9-273,0-6 1311,0 6-999,-9-9 1,-11 0 19,-14 1 1,0-8 0,-2-1 0,-2-3 1339,2-5-1353,0-2 0,-3-2-520,6 0-22,3 0 355,10 0-2577,0-9 1614,9-2 1,4-2 464,14-1 0,11 3-1969,9-3 1065,18-4 1112,-12 7 0,17-9 0,-9-1 0</inkml:trace>
  <inkml:trace contextRef="#ctx0" brushRef="#br0" timeOffset="2136">2411 771 7816,'-21'0'4072,"1"3"-2096,0 3 0,-7-1-612,0 8-893,0 10-381,-3-1 1,8 8 273,-5-10-459,4 9 0,12-4 0,4 7 51,5-3 0,4-2 0,5-7 0,9 0-2213,9 1 0,6-10 0,10-4 2001,-1-5 0,8-2 0,1-2 0,1-5-399,-1-6 609,-1-15 1,-10 6-320,-4-5 835,-5-5-415,-9 10 1,-2-14-115,-4 9 1933,-5-9-1327,-9 13 0,-11-6-184,-10 9 1,-6 2 0,-9 2 2048,2 2-1942,10 10 1,-15-5-734,6 9 0,3-7 152,3 0-1026,14 1 576,-5 6-3076,15 0 3637,3 0 0,21 0 0,10 0 0</inkml:trace>
  <inkml:trace contextRef="#ctx0" brushRef="#br0" timeOffset="2969">3181 690 7809,'-11'-9'1573,"0"5"736,4-10-1247,5 10 589,-7-5-724,9 9-633,0 0 69,0 9-393,0 2 238,0 18-325,0 3 151,0 8 0,6 1 248,1-1-397,0 10 1,-7-7 86,0 4 58,0-4 58,0-12 0,0-1-54,0-10 230,0 0 237,0-8-356,0-3-64,0-9 0,2-9 1,3-7-526,1-9 225,10-7 161,-5-8 1,10-1-667,-1 1 504,-9-1 0,14 3-234,-5 4 303,5-4 0,-5 15-157,1-4 300,-1 5-122,0 11 1,-6 2 244,-1 9-105,1 0 0,4 2 0,-5 5-225,-6 6 672,4 5-324,-9 11 1,10 1 52,-5 3 1,-5 6-115,5-5 0,-5-3-119,-2 3 133,9-9-45,-7 4 0,7-9-1491,-9 0-484,9 1 1010,2-1 537,1-9 0,6-2-584,-5-9 1,5 0 440,2 0 0,1 0 530,-1 0 0,0-9 0,1-2 0</inkml:trace>
  <inkml:trace contextRef="#ctx0" brushRef="#br0" timeOffset="3315">4195 893 7809,'0'-13'7423,"0"-1"-6173,-9 9-217,-2-13-793,-10 16-85,1-7 1,0 2-1307,-1 1 1275,1-1 1,-7 7 0,0 0 324,2 0-769,-6 0 1,6 9-1,-7 4-1771,3 5 2099,2-6 1,14 6 0,1-5 29,3 5-740,3-6 108,6 6 0,0-14 1,2 7-1,5-2 0,6-4-603,5-3 907,2-2 0,7 0 1,1 0-255,-4 0 637,-1 0 0,-3-7 0,0-2 0,1-2-65,-1-5 1,-9 5-176,-4-2 0,2 6 1541,-2-7-557,-1 1 1805,-6 1-880,0 3-1591,-9 18 1,7 3 0,-7 10-90,0 5 0,7-4 1,-5 4-1,5-2 162,2 2-452,0-5 0,2 7 0,5-10 0,9-4 0,6-3 0,8-3-1208,1-5 481,3-2 264,6-11 0,1-2 671,-1-9 0,10-10 0,2-1 0</inkml:trace>
  <inkml:trace contextRef="#ctx0" brushRef="#br0" timeOffset="4099">4986 690 13872,'-9'-18'4865,"-5"5"-4471,-4 4 1,-2 9 0,-3 0 0,-2 2 121,-2 5-468,0 4 0,0 16 0,3 0 0,3 0 0,5 0 0,3 0-3176,2-2 3113,2 6 0,9-8 1,0 4-6,0-4-1347,0-3 0,9-7 0,6-1 628,10-3 582,-2-3 1,8-6 0,-6 0-5637,2 0 5309,0 0 484,2-9 0,-6-2 0,6-9 0</inkml:trace>
  <inkml:trace contextRef="#ctx0" brushRef="#br0" timeOffset="4443">5614 690 7867,'-20'0'1631,"9"-9"0,-8 7-1127,6-5-291,4 5 2538,0-7-2109,0 7-349,-2-7 1,-3 9 1983,1 0-2084,8 0 0,-13 0 1,5 2-1,-3 5 0,0 6 366,3 5-442,-1 3 1,-6-1 0,2 2 308,4 5-213,-4-4-388,16 6 216,-16 0 0,16-6-461,-5 4 1,5-4-1,4-5 1,5-3-1757,6-1 1771,5-10 0,11 12 1,3-9-1,2-3-2015,0-1 50,-1-3 1842,8-9 1,-3 4 0,-2-6 0,-4 0 527,-3-1 0,7-1 0,-4-7 0</inkml:trace>
  <inkml:trace contextRef="#ctx0" brushRef="#br0" timeOffset="4763">6040 711 14762,'-11'13'877,"4"1"-251,5 1-314,2 3-536,0 3 284,0-1 1,2 0 0,2 0 0,5 1 0,3-1-4263,3 0 4176,3-8 1,9 3-1,0-8 1,0-2-27,3-3-132,-8-2-6122,8-9 6306,-1-2 0,-7-19 0,8-1 0</inkml:trace>
  <inkml:trace contextRef="#ctx0" brushRef="#br0" timeOffset="4909">6020 183 7823,'-9'-13'9821,"-5"-1"-9461,-4 10 0,4-5 1103,1 9-1618,-1 0 1,5 0-4762,9 0 1,14 2 4176,6 5 1,14 4-1,-11 9 1</inkml:trace>
  <inkml:trace contextRef="#ctx0" brushRef="#br0" timeOffset="6352">728 1562 7861,'-20'0'3735,"6"0"-2924,1 0-743,8 0 251,-4 0 586,0 9-576,7-7 1,-7 10-1,9-6 14,0 8-184,0-5 1,9 7-195,4-10 124,5 1-54,12-7-40,1 0 1,10 0 0,-1 0 0,3 0 258,4 0-184,5 0 0,9-9 230,0-4-236,0 4 0,-1-7 0,-1 7 42,-5-2 2,5 6-478,-17-4 219,17 9 149,-16-9 1,6 7-1,-8-5-32,0 5-122,-10 2 50,7 0 164,-15 0-31,15 0 0,-13 0-58,9 0 35,-9-9 318,13 7 0,-13-7-228,8 9 0,1-3 0,9-1 0,2-5-143,2-2 83,1 6 1,1-4-140,5 9 52,5-9 1,-5 7 26,0-5 47,0 5 0,7 4 1,-3 2-132,-3 3 0,1 9 30,-9-2 45,9-5-155,-13 9 165,7-16 0,-3 7-8,0-9 0,1 0 1,-5 0-1,2 0 171,2 0 0,2-2 1,-3-5-30,1-7 1,0 3-118,-6-2 24,8-1-516,-6 3 513,7-7 1,-3 15-134,0-3 0,1 1 0,-6 1 1,3-3-399,3 2 385,-1 3 1,-6 4 0,1 3 114,6 2 1,-6 2-121,6-3 281,-5-3-143,-3 6 1,-6-3-1,0 1 249,2-2-133,2-3 0,3 5 643,-1-1-661,-8 1 1,6-4 0,-4 1 87,4 3 1,0 0 14,-4-7-277,4 0 152,-6 0 0,9 6 83,-1 1-367,1 9 1,-8-14 0,1 7 45,2 0-323,-6-7 291,8 7 0,-13-9 37,8 0 1,-6 0-40,7 0 0,-7 0 100,7 0 1,-9-9 1,6-2 31,-4-9-20,-4 0 0,6-1 0,-6 1 0,4 0 83,-5 8 1,10-3-1,-7 8 57,2 2-29,0-6 1,2 9 0,3-5 175,-1 5-88,7 11 0,-15 2-42,15 9 1,-13-6 0,9-3-55,2-2 0,-5 5-7,3-8-71,0 1 82,-3 2 0,1-6 23,-5 3-909,-4-3 0,-1-6 0,-11-3-92,-2-8-1924,7 5 2878,-14-9 0,7 7 0,-9-10 0</inkml:trace>
  <inkml:trace contextRef="#ctx0" brushRef="#br0" timeOffset="6875">7175 548 10226,'-20'0'3364,"0"0"-2836,8 0-1945,-6 0-597,16 0 1,-7 3 0,9 3 2013,0 8 0,0 4 0,0 2 0</inkml:trace>
  <inkml:trace contextRef="#ctx0" brushRef="#br0" timeOffset="6985">7195 771 12045,'0'14'1406,"0"-1"-979,0-8-179,0 13-249,0-16 0,-2 7 398,-5-9-397,14 0 0,-5 9 0,19 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2.5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124 359 8970,'-7'-13'3239,"2"7"-1696,5 0-519,0 6-507,0 0 0,0 11-180,0 6 0,0 6 1,-1 6-35,-4 4-142,4 3 1,-4 2-523,5 4 127,0 2 1,-5 5-670,1 1 1,0-4 526,4-1 1,0-6-339,0-2 1,0-5 222,0-8 0,0 0 0,0-4-605,0-3 0,0-7-936,0-2 2032,0-5 0,-6-3 0,0-7 0</inkml:trace>
  <inkml:trace contextRef="#ctx0" brushRef="#br0" timeOffset="383">13 285 7903,'-7'0'6161,"1"0"-5101,6 0 495,0 0 1,6 0-1154,2 0 0,4-2 0,4-1 6,0-1 0,6 0-399,-1 4 1,2-4-233,2 0 1,1-2-1722,3 2 1555,-2 3 0,2-5 0,-5 6-1791,-3 0 1,2 0 787,-2 0 1,-3 2 1391,-2 2 0,3 3 0,1 5 0</inkml:trace>
  <inkml:trace contextRef="#ctx0" brushRef="#br0" timeOffset="649">112 595 8772,'-12'0'1559,"-1"0"-25,1 0-425,5 0-8,1 0-190,6 0-551,0 0-202,6 0 0,1 1-120,5 3 1,1-3 0,0 4-129,4-4 1,-2-1-369,6 0 0,-1 4-1338,5 1 1,0-2 228,-1-3 1567,7 0 0,-5 0 0,4 0 0</inkml:trace>
  <inkml:trace contextRef="#ctx0" brushRef="#br0" timeOffset="1308">818 186 7820,'-4'-9'0,"-1"2"2083,-2 2-1496,-1 1 1,-1 0 0,1 0 568,-2 1 1,-1 1-188,-1 2 1,-2 7-164,-2 6-516,2 5 1,-10 12 22,4 3-157,-4 8 1,5 3-917,3 6 787,2-1 0,3 6-298,3 3 0,2-1 0,6-2-494,0-4 601,6 1 1,2-13 0,8 1-910,5-6 0,4-5 573,4-8 1,-2-3-1,5-7-1041,-2-3 884,5-2-1069,-9-6 1168,4 0 1,-5-2 557,0-2 0,-4 0 0,-1-9 0,1-2 0</inkml:trace>
  <inkml:trace contextRef="#ctx0" brushRef="#br0" timeOffset="1926">967 533 12876,'0'8'740,"0"0"0,0 0-302,0 5-280,6 0 1,-5-1-15,3 0 0,-1 4 0,0 1-90,1-2 0,0 3-40,-4-1 32,0-1 1,0-3 54,0-1 0,0-4-408,0 1 22,0-7 174,0 4 1,4-12-227,0-2 183,6-8 0,-7 0-104,5-4 0,-4 3 169,4-4 0,-1 5 0,3-3-9,-2 1 1,0 2 187,5 3 45,-1 0-206,-5 7 487,4-5-276,-4 9 1,1-3-19,0 5 1,-1 5 127,2 3 1,-3 3-259,-1 2 1,-4 1 63,3 2 1,-3 3-301,-1 6 200,0-5 0,0 2 0,0-6-977,0-1 708,0-1 0,0-2 1,2-1-1483,2-2 984,3-4 221,0-5 1,4 0 0,-3-1 24,3-3 1,2 1 193,-1-5 0,0 4 371,1-5 0,-1 1 0,1-4 0</inkml:trace>
  <inkml:trace contextRef="#ctx0" brushRef="#br0" timeOffset="2167">1414 87 7782,'0'-20'1481,"0"4"-978,0 2 1,0 6 1469,0-1-990,0 7-301,0-9-349,0 9 0,5-2 675,3 8-660,-2 9 1,5 7 96,-3 9 1,2 3 0,-1 8 0,0 4-43,1 5 0,-4 7 1,1 0-475,-4-25 0,-1 0 1,1 3-1,-1 1-233,-2-2 1,0 0 0,-1 2 0,1 0 210,-2-2 0,-1 0 0,0 0 0,0 0-202,-4-1 1,1-1 55,-7 25 1,-3-7 0,-1-7-727,2-3 0,2-8 1,2-3-1682,2-6 1486,-2-4 1160,4-12 0,-5 0 0,-1-6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6.89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360 25 8376,'-8'-4'1569,"-1"0"0,1-2-551,-5 2 0,1 3 1,-1-3 233,-4 2-956,3 2 1,-5 2-221,3 2 1,0 4-1,-3 7-519,1 2 533,-4 10 0,7-5 0,-4 11-312,0 2 0,5 4 0,4 6 0,3 2 81,1 3 64,2 8 1,4-1 0,0-26 0,2 0-1036,-1 0 0,2 0 995,0 0 1,1 0 0,2 0 0,0 0-1,0 0 1,1 0 27,-1 0 1,0 0 61,6 25 1,0 0 132,1-2-121,-1-8 0,1 6 1,-1-12-1,1-3-412,-1-2 494,0-7 0,-4 2 1,-5-7 215,-1-2-174,-2 2 1,0-9 0,-2 2 817,-1-2-599,-5-1 1,-4-1 0,0 1 2372,-1-1-2230,-5 0 1,0-1-1,-4-1 122,2-2 1,4-4-1,-1 5-183,-1 1-413,9-5-9,-7 6 273,9-4-791,0 5 1,-2 0 428,4 1 1,1-1-404,4 1 0,2-2 0,0-2 1,4-1-484,1 2 0,2-3 165,8 1 425,-3-5 1,4 7 0,-4-6 0,0 0-258,3 2 484,-1-5 1,1 6-170,-1-3 573,1 3-225,-4 5 0,-5 1-211,0-1 938,-5 6-581,2 1 1,-1 9 508,1 5 0,-5 0-368,-5 8 0,-8 8-98,0 0 1,-3 9 0,8-29 0,-1 1-643,-1 2 1,-1 1 592,0-1 1,-1-1 0,2 2 0,1 0 334,-7 25-289,5-28 0,2 1-56,1 25 0,-3 1 0,11-4-3,0-1-122,5-8 0,9 2 0,9-4-490,5-2 0,8-3 176,1-4-1381,1 3 1523,4-10 1,-1 4 0,1-5-1070,-2 0 818,-2-6 0,-6-1-398,-3-6 0,-4-1 0,-5-2 1205,-4-6-398,-2-1 0,-1-7 0,0-3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5.51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61 1 7830,'-20'0'2453,"6"0"-807,1 0 406,8 0-1968,-4 0 0,11 0 0,5 0 0,7 0-1110,4 0 810,2 0 0,7 0 0,2 0-958,3 0 0,1 0 1,8 0 1173,0 0 0,-1 0 0,1 0 0</inkml:trace>
  <inkml:trace contextRef="#ctx0" brushRef="#br0" timeOffset="180">81 203 7851,'-20'0'1316,"9"0"1,-1 0-633,6 0 224,3 0-324,-6 0-782,9 0 1,12 7 0,6 0 133,6-3-1238,12-1 1,-4-3 1301,8 0 0,10 0 0,2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35.51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 1 7830,'-12'0'2453,"4"0"-807,0 0 406,5 0-1968,-3 0 0,7 0 0,4 0 0,3 0-1110,3 0 810,1 0 0,5 0 0,1 0-958,1 0 0,1 0 1,5 0 1173,0 0 0,0 0 0,0 0 0</inkml:trace>
  <inkml:trace contextRef="#ctx0" brushRef="#br0" timeOffset="180">50 125 7851,'-13'0'1316,"7"0"1,-2 0-633,5 0 224,1 0-324,-4 0-782,6 0 1,8 4 0,3 0 133,3-1-1238,8-2 1,-2-1 1301,4 0 0,7 0 0,1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1.0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 87 7873,'-7'-7'2487,"2"-4"-2492,5 10 326,0-10-237,-6 9 0,5-5 192,-3 3 40,2 3-13,2-5 620,0 6-406,0 0-147,0-5-49,0 4 53,0-5-18,0 6 2212,0 0-2299,0 6 0,0 0 14,0 7 0,0-1-221,0 1 1,0 0 0,0 2-135,0 2 0,0 5 41,0-1 152,0-4-386,0 7 0,2-9 165,2 6 1,-3-6 139,3 1-298,-2-1 143,-2-9-28,0 5 1,1-9-4,3 2 164,-2 3-130,3-6-234,-5-1 311,0-7-252,0-11 131,0 4 0,0-9 57,0 2 0,0-1-12,0 1 0,1-6 0,4 2 1,1 2-9,7 2 1,-1 5 212,1-5-162,-1 6 1,1-2 0,-1 8 36,0 1-75,6 5 232,-4-3 1,4 7-92,-6 4 96,-5 2 1,3 9-99,-6 1 0,0 5-3,-4-2 1,0 4 3,0 0 0,0 1 132,0 0-145,-6 0 0,4-1 0,-5 1 138,1 1 1,-3-7-86,0-3-178,4-2 1,-1-6 189,6 1-588,0-7 0,3 4 69,5-6 37,1 0 1,14 0-286,-2 0 1,2-6 132,2-2 1,1-3-47,3-2 221,-3 1-1252,10 0 1625,-10 0 0,10-1 0,-4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2.20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199 124 9947,'-5'-7'2931,"-2"2"-1897,-5 5 1,-1 0-813,1 0 1,-1 0-32,1 0 1,-1 4 135,1 0-314,0 6-18,-1-4 171,1 2 1,0 3-63,-1-3-55,0 3-233,7-4 0,-1 2 1,4-3 97,-1 1-49,0 1 1,5 1 61,4-2-161,1-3 0,11 5 0,-1-4-249,0 3 238,2-6 0,-2 9 0,3-4 1,-1 1-101,-3 0 1,-1-3 0,-3 3-63,-3 2 762,3 1 1,-9 1 0,2 0-709,-3 1 520,-6-1 1,-2 2-1,-7 1 1030,-3 2-973,4-6 1,-7 0 0,6-5 0,-4 2 321,4-5 495,-6-1-596,7-2 0,-1 0-281,6 0-80,5 0 0,-7-2-2548,6-1 214,0-5 1661,10-4 1,0 4-323,6 0 0,1 5-1588,0-1 2499,-1 2 0,0-3 0,1-2 0</inkml:trace>
  <inkml:trace contextRef="#ctx0" brushRef="#br0" timeOffset="232">435 236 7824,'-7'0'4070,"0"4"-2978,3 0 0,1 6-957,-5-2 0,4 5 1,-3 1-1,0 3-177,0-2 48,4-1 1,-2 3 0,5-1-767,0-1 1,0-1-1644,0-2 1737,0 1 0,4-5-2502,0 0 3168,6-5 0,-3 2 0,5-5 0,0 0 0</inkml:trace>
  <inkml:trace contextRef="#ctx0" brushRef="#br0" timeOffset="392">385 0 7824,'-12'0'3442,"0"0"-383,4 0-964,-3 0-1069,10 0-1413,-5 0-1817,6 0 1,2 6 2203,2 2 0,8 3 0,8 1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3.8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 38 7837,'-5'-7'695,"3"1"0,-4 5 216,6-3-73,-5 3 1057,4-5-693,-5 1-321,6 4 619,0-5-928,0 6-343,0 0 0,0 6 338,0 1-193,0 4-342,0 8 92,0-6 27,0 10 1,4-3 0,1 6-160,-3 3 0,-1-3 0,1 3 0,1-4 27,1-5 1,0 4 0,-4-5 11,0 1 71,6-3 0,-5-8-474,3-1 192,-3-5 0,1 1-95,2-8 264,-3-3 1,6-7 0,-4-2-429,1-5 99,6-2 0,-9-2 0,5 1-277,-1 4 471,-4-4 0,10 5 0,-4-4 0,2 1-370,-1 1 373,-5 5-1,8-1 0,-5 6-161,7 3 488,-1-3-214,1 9 1,-1-4 30,1 6 1,-1 2-220,0 2 68,0-2-142,1 9 206,-1-4 1,-1 6 168,-3 3-36,3-1 0,-4 2 0,1-4 0,-2-1 0,-3 2-118,2 2 230,-2-2 0,-3 5 0,0-3-59,0 0 262,-5 1 0,2-3 88,-5 2-318,5-2 1,-6 4-1,4-6-251,3 0 114,0 1 0,7-6 0,5-1 1,6-3-1293,4 1-517,4 1 0,7-11 1815,7-2 0,10-9 0,8-2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6.00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37 385 7837,'-6'0'0,"-5"0"2957,9 0-591,-9 0-1282,10 0 0,-5-2-709,6-2 0,1-3-226,4-5 0,3-2-319,9-2 0,-3 0 1,6-3 141,-2 1-191,4-4 251,-3 3 1,2-5 0,-2 2-439,-1 1 0,0 1 93,-2-5 0,-2 1-103,2-1 258,-7 6 1,1 0 0,-5 8 445,2 3-120,-5-3 987,4 10-669,-6-5-201,0 6-130,0 6 1,0 6 0,-1 9 399,-4 2-418,4 2 8,-10 5 1,10 2-1,-5 4-5,1-3-153,4 3-363,-5-4 0,6 1 0,1-2 109,4-1-569,-4-6 289,4-6-231,1 0 0,-4-6-2,7 1 493,-7-7-1829,9-6 2116,-9 0 0,4-11 0,-6-3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4.8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199 13 10851,'-6'-6'1661,"4"0"-1188,-3 6-263,5 0-117,0 0 66,-6 0 0,4 1 1,-5 4 160,1 2-110,-3 4 0,7 2-98,-9 5 1,4-3 0,-5 4 0,0 1 186,-1-1-303,-5 2 1,5-2 43,-5 4 62,5-9 1,5 4 0,1-6 287,2 1-177,-5-7-13,9 5 82,-5-9-20,6 4-33,0-6-818,0 0 576,6 0 1,0 0-1,7 0-106,-1 0 155,1 0-113,-1 0 99,6 5-195,-4-4 1,4 6-204,-6-3 1,5-1 62,-1 5-525,-5-5 530,0 2 0,-4-3-2002,6 2 1982,-7-2-830,5 3 1,-8-1 707,5 0 0,-5 2-493,1-2 943,-3-3 0,-1 5 0,0-6 0</inkml:trace>
  <inkml:trace contextRef="#ctx0" brushRef="#br0" timeOffset="465">62 460 7836,'-12'0'2644,"5"-6"-2022,-4 4 0,10-4 241,-4 1-89,4 4-344,1-4 1,0 3 182,0-2-158,6 3-357,0-5 0,7 6-66,-1 0 0,1 0-685,-1 0 1,0 0 733,1 0 0,-1 0-796,0 0 308,1 0 311,-1 0 0,-4 0 0,1 0-2191,1 0 126,1 0 2161,1 0 0,0 6 0,0 1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51.0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 13 10462,'-7'-5'2565,"-4"4"-1977,10-5-191,-5 12 4,1 0 1,3 6-143,-3 7-412,5 0 173,0 6 1,-4-1 141,-1 1 0,2 0-895,3 0 1,0-2-1074,0-2 1,0 1 509,0-6 1296,0 1 0,5-5 0,2 1 0</inkml:trace>
  <inkml:trace contextRef="#ctx0" brushRef="#br0" timeOffset="240">13 162 7803,'-6'-7'2688,"0"2"-2043,6 5-14,0-6-160,0 5-210,0-5 0,6 6 50,1 0-318,4 0 1,4-4-234,1 0 1,4 0 217,4 4 1,1-4 21,0 0 0,5-6 0,2 3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7.8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100 285 7868,'0'-7'2489,"-5"2"-1868,3 5 789,-3 0-893,5 0 1,-4 1-77,-1 3 1,1 5-163,4 7 0,0 3 52,0 6 0,0 5-11,0 3-209,-6 3 43,5 2 0,-4-1 1,5 1-316,0 3 0,0-6 156,0 3 1,1-10-1113,3 1 1,-3-8-177,4-5 0,-2-2-939,0-1 733,-1-7 775,4 0 724,-6-12 0,0-6 0,0-7 0</inkml:trace>
  <inkml:trace contextRef="#ctx0" brushRef="#br0" timeOffset="239">1 186 13619,'12'0'1157,"6"-6"-999,-4 5 1,5-4-491,-3 5 314,-1 0 0,8 0-660,-2 0 1,-2 0 0,1 0-111,2 0 0,-2 0-545,1 0 0,-5 1 1333,4 3 0,-4 3 0,1 6 0</inkml:trace>
  <inkml:trace contextRef="#ctx0" brushRef="#br0" timeOffset="457">100 446 8884,'-7'0'2130,"2"0"-1724,5 0 282,0 0 1,5 0-642,3 0 1,5 0-431,3 0 1,-1-4 263,6 0 1,-4-1-1162,3 1 0,-3 2 1280,4-2 0,-1-3 0,5 0 0</inkml:trace>
  <inkml:trace contextRef="#ctx0" brushRef="#br0" timeOffset="827">658 112 8283,'-13'0'2237,"1"0"-441,-1 0-1222,1 5 0,-4 2-58,-1 5 0,-4 6 0,4 3-59,-3 3 0,1 6-97,-2 3 0,-1 7-573,6 1 699,5 6-216,0-8 0,10 7-424,-4-4 1,5-1 231,5-4 1,6-5 0,6-4-1719,3-1 1099,0-2 0,6-6-2988,3-3 1662,-3-2 959,5-7 1,-7-1 907,1-6 0,-3-5 0,-5 2 0,-6-2 0</inkml:trace>
  <inkml:trace contextRef="#ctx0" brushRef="#br0" timeOffset="1437">819 347 8115,'0'-6'3597,"0"0"-3285,0 6-214,0 0 1,0 6-1,0 2 292,0 3-176,0 1 1,0 6-277,0 1 133,0 1 0,1 2 209,4-6-387,-4 6 0,4-7 110,-5 6 0,0-6-326,0 1 130,0-7-447,6 2 367,-5-10 162,5 5 1,-5-6 28,3 0 0,-2-6-33,2-2-137,3-3 191,-6-2 1,10-3-105,-3-1 7,-2-5 87,5 9 1,-6-7-19,4 4 1,2 2 16,-3-3 0,3 5 251,1 4 0,-4-2-85,1 6 0,-5 0 70,4 4 0,-3 0 56,2 0 383,-3 5-380,1 3 1,-5 8 186,0 1-547,0 5 119,0-9 1,0 9 10,0-5 0,0-1-498,0-3-1290,0-1 1360,0 0 0,1-4-672,4-5 542,1-1 67,1-7 498,4-3 0,2-4 0,6 0 0</inkml:trace>
  <inkml:trace contextRef="#ctx0" brushRef="#br0" timeOffset="1682">1339 459 7875,'-6'0'2766,"-5"0"-1888,10 0 388,-5 0-1375,6 0 115,6 0 0,-4 0 98,7 0-1883,-2 0 1234,6 0 0,4 0 139,-1 0 406,1 0 0,1-6 0,1-1 0</inkml:trace>
  <inkml:trace contextRef="#ctx0" brushRef="#br0" timeOffset="2292">1687 335 7806,'-12'0'2662,"-1"-4"-1077,1 0-892,5-1-49,1 5-506,6 0-593,0 0 231,6 0 215,1 0-774,5 0 593,1 0 1,-1 0-252,0 0 1,-3 2 0,-1 1 83,1 1 1,1 6 0,-2-2 97,-4 3 192,-2-5 0,-2 5 351,0-2-211,0 2 1,-2-3 0,-2 0 432,-4 2-268,-3 1-137,-2-4 287,1 4 0,0-6 1,-2 5 228,-3-2-176,4 1 0,-5-3 0,7 0 0,1-2 758,2 0-833,5 6 0,-3-9-145,1 3-156,3 3-210,-3-5 142,10 3 0,-2-1 1,6 0-408,0-1 339,2-2 1,3-1 0,2 0-1386,0 0 832,1 0 1,-5-1-1,0-2-749,0-1-464,1 0 1172,-1-1 0,-1 2 665,-2-5 0,2-1 0,-4-3 0</inkml:trace>
  <inkml:trace contextRef="#ctx0" brushRef="#br0" timeOffset="2656">2009 0 5993,'-7'12'600,"2"2"0,5 3-146,0 4 0,4 3 1,2 5 53,0 4-327,-3 3 0,8 7 80,-3 2 1,-1 3-1751,2 2 1255,-7 5 0,4-4 1,-6 3-216,0-3 542,-6-7 0,4 3 1,-7-7-972,-1-4 1,-1-5 138,-1-6 305,0 0 434,0-6 0,-1-7 0,1-1 0,-1-3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52.6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112 310 7866,'0'-7'4495,"-6"-4"-3951,5 10 0,-5 1-500,6 8 1,0 4 276,0 5 0,0 4 126,0 7-233,0 4-110,0 11 1,0-3 105,0 5-190,0 1 1,0 2 0,0-3-596,0-3 0,0-5-854,0-4 0,4-3-449,1-5 634,-1-6 1244,1 0 0,-3-7 0,3 0 0</inkml:trace>
  <inkml:trace contextRef="#ctx0" brushRef="#br0" timeOffset="232">12 310 8499,'-6'0'3757,"0"0"-3092,17-5 0,-2 3 0,8-2-118,1 3 0,2-3-435,4-1 100,1 2-2848,0-3 2691,0 4 1,-5-7 113,1 5 0,-1-1-633,5 5 0,-1 0 1,-2 0 463,-1 0 0,-6 0 0,3 0 0</inkml:trace>
  <inkml:trace contextRef="#ctx0" brushRef="#br0" timeOffset="425">136 570 7952,'-12'0'2408,"0"0"-1121,5 0 313,1 0-407,6 0-742,0 0 0,6 0-592,2 0 0,9-4-799,3 0 0,4-2 641,1 3 0,5-3-535,3-2 0,-1-2 834,1 6 0,0-6 0,4 3 0</inkml:trace>
  <inkml:trace contextRef="#ctx0" brushRef="#br0" timeOffset="810">843 149 7870,'-1'-11'1624,"-3"3"0,-3 2-895,-6 6 174,1 0 0,0 0-329,-1 0 1,-5 11-32,-3 6 336,4 5-1275,-7 14 640,5 2-58,-6 12 1,6 2-517,2 6 301,4-6 0,9-20 1,0 1-386,1 20 1,3 1-1323,3-4 1557,5-6 0,10-1-1208,2-6 873,9-11 0,-1 0-800,5-13 0,0-3 216,4-10 1098,0 0 0,-3 0 0,1 0 0,0 0 0,-2 0 0</inkml:trace>
  <inkml:trace contextRef="#ctx0" brushRef="#br0" timeOffset="1436">1104 385 11084,'0'12'552,"0"0"1,0 1-132,0-1 0,0 2 114,0 2-327,0-2-37,0 9 1,0-7 0,0 3 117,0-1-150,0-2 0,0-3 0,0-1 330,0 1-666,5-6 206,-4 4-557,5-10 1,-1 4 122,3-5-127,-2-11 1,5 3 54,-3-8 83,3-4 1,2 2 274,0-2 0,-1 1 36,0 2 1,0 3-31,1-2 1,-2 2 0,-2 3 547,0 3-155,-7 2 346,9 6 0,-8 0-108,5 0-243,-5 6 0,3 2 0,-5 7 217,3 1-609,-2 6 275,3-8 0,-5 10-189,0-4 0,0-1-330,0 2 0,0-5-1011,0 0 940,0-2 1,4-6-1435,1 1 1385,4-7 0,-2 4 0,5-6 501,1 0 0,5-6 0,1-1 0</inkml:trace>
  <inkml:trace contextRef="#ctx0" brushRef="#br0" timeOffset="1675">1624 583 7817,'-7'0'4714,"2"0"-4666,5 0-11,0 0 0,5 0-649,-3 0 1,9 0-1,-2 0 102,7 0-1881,-3 0 2391,5 0 0,-5 0 0,-1 0 0</inkml:trace>
  <inkml:trace contextRef="#ctx0" brushRef="#br0" timeOffset="1970">1859 657 12804,'6'-12'650,"1"-1"-572,6 1 1,3-4-1224,1-1 842,-1 0 1,-4 1-104,1-1 1,-2 0 0,-2 1-1,0 0 254,1 1 1,-4 1 0,1 1 344,-1 1-126,3 0-338,-7 5 1348,3 1-443,-5 6 31,0 0 0,0 6-37,0 2-227,0 3-419,0 7 1,0-3 0,0 6 307,0 1-1323,0 1 0,-4 0 988,0-2 1,0 1-242,4-5 0,0 4 1,0-5-1825,0-1 1414,5-7 1,-2-2 695,5-6 0,0 0 0,5 0 0</inkml:trace>
  <inkml:trace contextRef="#ctx0" brushRef="#br0" timeOffset="2242">2294 0 7842,'6'0'2229,"0"1"-1828,-6 4 0,4 2-58,0 5 0,6 7 79,-2 6 52,3 5-185,1 7 0,-3 2 58,-1 2 0,-5 3-82,1 6 0,2 4-1755,-3 0 835,2-1 433,-11-3-371,-1-1 376,-5 1 214,-6 0 1,4-8 0,-3-3-884,-2-5 1,6-8 885,-4-1 0,2-3 0,-1-7 0,-5 0 0,-2 2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7:09.4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310 162 7813,'0'-7'2916,"-1"0"-2229,-3 3 1,0 3 205,-3-3 0,-2-2-470,-3 2 0,-1-4 0,-1 4 134,-2 1 1,-2 1 538,-3 2-521,-2 0-281,4 0 1,-6 6 272,0 2-197,1 3-308,4-4-4,2 4 0,6-4 258,-1 6-952,7-7 542,0 5 1,6-4 158,0 5 1,6 1-350,2-1 1,7-1-594,1-3 0,8 3 352,1-2 1,0 2-275,3 1 1,-1 1 309,-3-1 1,0 0 42,-4 1 235,4 0 431,-11-1 0,6 0-454,-7 0 1,-5 1 149,-3-1 1,-3 1 191,-1-1 1,-1 1-283,-3-1 1627,-3 0-946,-5-5 1,-5-1-124,1-6 1185,-7 5-506,10-3-432,-11 3-315,10-5 0,-5-1 105,3-3-545,2 2 1,-3-5 0,8 5 225,1-3 0,3 1-321,-3 4 0,5-1-3064,-1-3 2508,3 2 0,2-3-964,3 5 1,3-1 213,5-4 1525,1 4 0,-1-4 0,1 5 0</inkml:trace>
  <inkml:trace contextRef="#ctx0" brushRef="#br0" timeOffset="250">583 274 10530,'-9'4'771,"2"1"-457,2 2 0,-1 1 81,2 5 0,3 4-442,-3-1 0,-2 4 92,2-3 1,0 5-284,4-1 0,0-3 205,0-2-913,0-2 0,0-2 265,0 1-114,0-6 795,6-2 0,0-5 0,7 0 0</inkml:trace>
  <inkml:trace contextRef="#ctx0" brushRef="#br0" timeOffset="432">545 13 7784,'-12'-5'4867,"0"4"-3546,-1-5 1,5 6-23,0 0-3145,5 0 1213,-2 0-265,5 0 0,1 1 898,3 4 0,3 1 0,5 6 0</inkml:trace>
  <inkml:trace contextRef="#ctx0" brushRef="#br0" timeOffset="1062">744 162 7835,'0'-12'521,"0"5"1,0 0 2010,0 3-1143,0 2-760,0-3-288,0 5 1,0 1-183,0 3-101,0 3 1,0 6 0,0 1 17,0 2 1,0 2-7,0 3 5,0 2 95,6-4 1,-5 6 171,3 0-397,3-1 76,-6 2 0,5-6-203,-6 1 23,5-6 170,-4 3 0,5-10-298,-6 0 0,4-6 120,0-2 1,4-6 115,-3-6 1,3-5-247,-4 1 1,6-5-15,-2 4 0,-1-3 33,1 4 1,0-5 229,5 4 0,-5 1-49,0 3 1,1 2 441,3 3 1,-3 1-49,-2 3 147,2 3-349,3 1 1,-4 6-1,0 8 445,-3 2 1,-1 3 16,-4 2-761,0 7 207,5-7 0,-3 5 260,2-5-1588,-2-1 931,-2 0 1,1-2-2011,3-6 1485,-3 0 1,12-5 918,-1-3 0,1-8 0,4-3 0</inkml:trace>
  <inkml:trace contextRef="#ctx0" brushRef="#br0" timeOffset="1367">1450 261 9358,'-5'-12'5104,"4"5"-4559,-10-4-93,4 10 219,0-5-343,-4 6 0,4 1-163,-5 4 1,-1 3 64,1 8 1,-1-1-290,1 6 1,1-4 104,3 4 1,-2-5-267,6 4 1,0-5-112,4 2 1,1-3-960,3-2 1047,3 1 0,7-6-750,3-3 633,2-3 1,1-1-63,1 0 0,-2-5 127,2-4 1,1-2 77,-6-1 1,1-4 11,-4-1 0,-2-4 161,-3 5 1,-3-2 0,-5 3 854,0-2-419,-5 1-305,-2-3-10,-5 11 317,-1-8-227,-5 9 1,3-1-279,-6 0 1,6 5 173,-1-2 0,2 4-1305,2 1 534,-1 0-1125,6 0 1172,2 6 1,9 0 660,0 7 0,11-1 0,-1 1 0</inkml:trace>
  <inkml:trace contextRef="#ctx0" brushRef="#br0" timeOffset="1770">1661 211 7782,'0'-12'1600,"0"5"1,-1 2-888,-3 5 1042,3-6-493,-5 5-959,6-4 1,0 10-260,0 3 1,0 4-1,0 5-70,0 4 41,0-4 0,0 7 156,0-3 1,4 1 23,0-2 1,5 4-188,-6-4 1,7-1 0,-3-3 249,0-2-237,4-2 0,-4-4 93,5 1-12,-5-7-123,4 4 24,-4-12 1,5 2 98,1-8 0,-1 1-380,1-10 149,-1 0-10,0-3 1,-3-1-1,-1 1 692,1 4-496,-3-4-48,5 10 0,-8-3 220,5 4 16,1 7-213,-3 0 675,0 6-492,-1 0 1,-4 3 0,5 5 507,-1 9 1,-3 5-613,2 2 1,-1 6 0,0-2 287,1 0-194,0-2-1032,2-1 0,-4-5 1,7 0-454,0-2 0,2-3 755,2-7 0,-1-3 525,1-5 0,4-5 0,2-2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1.04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41 142 7873,'-11'-11'2487,"2"-7"-2492,9 16 326,0-16-237,-9 15 0,6-8 192,-3 4 40,3 5-13,3-7 620,0 9-406,0 0-147,0-9-49,0 7 53,0-7-18,0 9 2212,0 0-2299,0 9 0,0 2 14,0 9 0,0 1-221,0-1 1,0 2 0,0 3-135,0 2 0,0 9 41,0-2 152,0-5-386,0 10 0,3-15 165,3 10 1,-3-9 139,3 2-298,-3-4 143,-3-12-28,0 7 1,2-16-4,5 5 164,-5 4-130,7-9-234,-9-2 311,0-11-252,0-18 131,0 6 0,0-15 57,0 4 0,0-2-12,0 2 0,2-11 0,5 5 1,4 1-9,10 6 1,-1 6 212,0-7-162,0 9 1,1-2 0,-1 11 36,0 3-75,9 8 232,-6-4 1,6 11-92,-8 5 96,-10 5 1,5 15-99,-10 0 0,1 9-3,-7-3 1,0 6 3,0 1 0,0 1 132,0-1-145,-9 1 0,5-1 0,-8 1 138,3 0 1,-6-10-86,1-4-178,5-4 1,0-10 189,9 1-588,0-10 0,5 5 69,8-9 37,1 0 1,24 0-286,-4 0 1,4-9 132,2-4 1,3-5-47,5-3 221,-6 1-1252,17 0 1625,-16 0 0,15-1 0,-6 1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7:15.9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26 11991,'41'-7'983,"1"1"0,-22 6 0,11-5 0,-4 3 0,10-3 0,-4 5 0,5 0 0,1 0 0,-1 0 0,1 5 0,5-3 0,-4 3 0,10 1 0,-5-5 0,7 5 0,4 0 0,3-5 0,5 5 0,6-6 0,1 0 0,6 0-850,0 0-133,0 0 0,0 0 0,0 0 0,0 0 0,0 0 0,-6-6 0,-1 5 0,-6-5 0,0 6 0,-6 0 0,5 0 0,-10 0 0,4 0 0,-6 0 0,0 6 0,-5-5 0,-2 5 0,0-6 0,-4 6 0,4-5 0,-5 5 0,-1 0 0,0 1 0,1 0 0,-1-2 0,7 1 0,-6-4 0,6 3 0,-1-5 0,-4 6 0,10-5 0,-11 5 0,6-6 0,-7 0 0,6 0 0,-4 6 0,4-5 0,0 11 0,-4-11 0,10 5 0,-10-6 0,4 0 0,0 0 0,-9 0 0,7 0 0,-15 0 0,10 0 0,-10 0 0,-1 0 0,-2 0-328,-9 0 0,3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7:21.9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78 52 11930,'-42'-6'983,"12"5"0,25-11 0,50 11 0,-28-5 0,53 12 0,-41 1 0,32 0 0,-13-1 0,21-12 0,-16-1 0,9-6 0,-9 0 0,-2 6 0,-7 1 0,-11 6 0,4 0 0,-21 0-1061,12 0-906,-19 6 0,9 1 0,-5 12 0,-6-5 0,-1 5 656,0-7 0,1 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17:32.29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85 180 12136,'-42'-14'983,"7"-3"0,28 16 0,52-5 0,-15 6 0,54 0 0,-26 0 0,8-6 0,10-7 0,0-1 0,3-10 0,-2 10 0,-2-5 0,-9 12 0,4-4 0,-6 9 0,0-4 0,0 12 0,6 1-292,-5 6-489,5 0 255,0 0-242,-5 0 32,17-6-3,-4-2-320,12-5 187,-1 0 82,1 0-96,6 0-288,-5 0 342,-41 0 1,1 0-119,0 0 0,0 0 0,49 0 135,-6 0 1,-15 0-165,-20 0 0,-3-4-4,4 0 0,-5-2 0,5 2 0,-4 1 0,4-6 0,-5 7 0,5-3-153,-6-2-18,32 6 159,-5-11-8,-28 11 0,2 1-3,-4-3 1,1 0 19,-1 3 0,0 0-16,0 0 0,1 0 76,-1 0 0,0 0-40,46 6 1,-46-5 0,-1-1 1,41 6-14,-40-3 0,0 0-4,46-2 11,-1 5-19,-45-6 0,0 0 12,40 0 76,-41 0 0,1 0-33,40 0-21,-40 0 1,-1 0-28,41-6 0,-40 5 0,-1 1 0,42-6 0,3 0-13,-5 5 19,0-5-43,-1 6 81,1-5-44,0 3 0,-6-4 0,-1 1 0,-1 3 0,-4-9 0,5 9 0,-6-3-34,-6 5-116,-1 0-21,0 0-52,-5 0 139,5 0 81,0 0-116,-4 0 302,3 0-162,-5 0 245,-5 0-145,4 0-83,-5 0-45,0 0 60,5 5-158,-10-3 135,9 4-169,-9-6 112,10 0-59,-10 0 31,9 0 0,-9 5 84,10-3-61,-5 3 450,6-5-287,0 0-131,0 0 0,0 0 0,1 0 0,-1 0 0,-6 0 0,5 0 0,-5 0 0,1 6 0,3-4 0,-3 3 0,5-5 0,-6 0 0,5-5 0,-10 3 0,4-9 0,-18 9 0,4-3 0,-16-1 0,-1 4 0,-2-3 0,-10 5 0,5 0 0,-1 0 0,-3 0-246,3 0 0,-51 23 0,-11 5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8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66 33 7815,'-11'0'0,"0"0"0,4 0 3182,-1 0-985,6 0 398,-3 0-1377,5 0-1041,5 0 0,2 0-3,8 0 0,-2 0-718,5 0 0,-1-3-259,1-1 1,3-1-710,-3 2 1,-1 1 1511,1-1 0,-5-3 0,3 0 0</inkml:trace>
  <inkml:trace contextRef="#ctx0" brushRef="#br0" timeOffset="1">44 207 7815,'-11'0'865,"0"0"1080,0 0 498,5 0-869,1 0-975,5 0-365,5 5 1,2-4-1135,8 3 1,2-3 559,5-1 1,3 1 339,0 3 0,10-3 0,-1 4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8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110 240 8792,'-7'0'4242,"3"5"-3817,4 1 1,0 11 209,0 4-92,0 6-236,0 6 1,0 9 88,0 5-367,4 5-7,-2 2 1,3 1-90,-5-1 1,3 2 177,1 2-1142,-1-8 800,-3 4 0,4-12 118,0-2-1460,-1-8 1011,-3-5 0,4-10-616,0-3-94,-1-2 1272,-3-5 0,0-3 0</inkml:trace>
  <inkml:trace contextRef="#ctx0" brushRef="#br0" timeOffset="1">12 262 11020,'-6'0'5866,"1"0"-5111,14 0 0,0 0-307,9 0 1,4 0-240,3 0 0,5 0-144,-1 0 0,-1 0-180,1 0 1,0 0-679,4 0 1,-4 0 554,0 0 1,-5 0-1658,1 0 1,-3 0 555,-4 0 1,1 0 1338,-4 0 0,-1 0 0,-3 0 0</inkml:trace>
  <inkml:trace contextRef="#ctx0" brushRef="#br0" timeOffset="2">77 631 7815,'-5'-6'1211,"-2"3"1,2 0 169,1 0 1123,3 1-1604,1-2 0,6 4-402,5 0 0,5 1-479,6 2 1,4-1 25,3 1 0,6 2-1557,1-1 1,5 1 418,-1-2 1093,3-2 0,0 14 0,1-3 0</inkml:trace>
  <inkml:trace contextRef="#ctx0" brushRef="#br0" timeOffset="3">1034 55 8270,'-11'0'0,"0"1"1337,0 3 1,0 7-476,0 7 1,-3 8-373,-1 7 1,1 6 163,3 8 1,0 4-265,0 7 1,5 0-321,3 7 0,3-6 59,3 6 1,5-10-1166,6-1 1,3-8 122,5-3 1,1-5-354,2-9 0,-2-4 620,2-7 0,0-6 48,0-4 1,-2-6 152,2 2 1,-1-7 444,2 0 0,-3-11 0,3 2 0</inkml:trace>
  <inkml:trace contextRef="#ctx0" brushRef="#br0" timeOffset="4">1338 436 8304,'0'-6'3577,"0"1"0,-1 13-3087,-3 3 1,3 7-78,-2 0 0,-2 3-261,1 1 1,-1 3 81,2 0 0,2 1-282,-3-4 0,3-2 102,1-2 1,1-2-177,3-5 0,2-5 142,4-3 1,6-1-272,2-2 1,0-2 82,4-1 1,-3-3 71,7-5 1,-3 0-876,-1 0 1,-1-1 427,1-2 0,-1 1-1101,-3-1 1,1 2 1643,-4 1 0,-1 0 0,-3 0 0</inkml:trace>
  <inkml:trace contextRef="#ctx0" brushRef="#br0" timeOffset="5">1588 403 7815,'-6'5'2454,"0"1"-1738,3 5 1,1 2 781,-1 5 0,2 2-734,1 9 1,0 1-456,0 6 1,0-2-102,0 2 0,0-2-400,0-1 0,0-6-657,0-1 1,0-5 46,0-2 1,1-4-2396,2-4 3197,-1-5 0,7-1 0,-3-5 0</inkml:trace>
  <inkml:trace contextRef="#ctx0" brushRef="#br0" timeOffset="6">1817 33 7815,'0'-17'2732,"0"7"-790,0 5 1107,0 5-2300,0 5 0,3 7 90,1 9-282,4 11-271,-1 6 1,0 11 321,0 2-335,0 2 0,-1 6-267,-2 2 0,-3 6-283,-1-2 0,0 3-576,0-7 0,-5-3 572,-2-3 0,-3-6-967,0-5 0,-1-9 421,0-2 0,1-13-1823,3-2 2650,-3-9 0,4-9 0,-5-6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22 44 7962,'0'-17'1073,"-1"2"1590,-3 8-1848,3 2 238,-4 5 0,4 0-418,-3 0 1,3 5-175,-2 2 1,1 9-239,2 6 0,0 4-168,0 7 1,4 4-2,0 3 0,0 4 59,0 3 1,-3 2-437,3 6 0,-2-5 264,2 1 1,-3-5-1257,3 1 0,-3-7 558,-1-4 0,0-7-576,0-3 0,0-8 157,0-4 1176,0-6 0,-5-4 0,-1-4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23 11 7915,'-8'-6'0,"1"3"2746,5 2-1291,-3 1 346,5 0 0,5 1-1003,2 2 213,8-1-617,1 2 1,6-4 210,0 0-655,0 0 94,4 0 0,-2 0-1214,5 0 857,0 0 0,0 2 25,0 1 0,-3-2-327,3 3 1,-5-1-1363,1 0 1,-2 0 221,-1 4 1755,-5-5 0,4 13 0,-5-3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54 1 7915,'-16'0'0,"7"1"1723,-1 3 1,5-2 144,-3 5-1138,6-4 0,-2 5-302,8-4 0,6 3-618,4-3 1,9-1 189,-1-3 0,8 0-452,3 0 1,2 0 280,8 0 171,-2-5 0,8-1 0,-6-4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44 33 7915,'0'-6'3622,"-4"-3"-2546,2 7-251,-2-2 1,4 2-39,0-1 233,-5 2-193,3-4-199,-2 5-200,4 0-133,0 5 1,-4 2 31,0 7-402,1-2 146,-2 9-214,4-4 198,-4 5 0,5-1 182,0 1-174,0-5 22,0 4 1,0-9-71,0 2 1,5-3-76,2-4 1,3 2 91,1-6 1,-1 1 200,1-4 0,4-1-433,-1-3 138,6 3 0,-5-9-829,3 3 0,2-1 475,-6 0 1,6 0-196,-2 4 0,-3-3 0,0 3-794,-3 2 0,-1 1 373,0 1 1,0 0 1031,0 0 0,-5 0 0,-2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23 0 12381,'-7'5'2872,"3"1"-2129,4 5 1,0 4 149,0 4 1,0 6-96,0 4-741,0 2 26,-5 2 0,4-2-232,-3-2 0,3 2 160,1-6-2044,0 0 1493,5-8 1,-4 3 230,2-6-2977,3-4 2171,-4-1 0,4-7 1115,-3 1 0,3-2 0,5-1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2.20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325 203 9947,'-9'-11'2931,"-2"2"-1897,-9 9 1,-1 0-813,1 0 1,0 0-32,0 0 1,-1 7 135,1-1-314,0 10-18,-1-5 171,1 1 1,0 6-63,0-5-55,-1 5-233,10-6 0,0 3 1,6-6 97,-1 3-49,-1 1 1,9 1 61,5-1-161,4-8 0,16 10 0,0-6-249,-2 3 238,6-8 0,-6 14 0,7-7 1,-3 3-101,-4-1 1,-3-6 0,-4 7-63,-4 2 762,4 2 1,-16 2 0,5 0-709,-5 0 520,-11 1 1,-2 1-1,-12 3 1030,-4 2-973,5-9 1,-10 0 0,8-7 0,-4 1 321,4-6 495,-8-3-596,10-3 0,-1 0-281,10 0-80,8 0 0,-11-3-2548,10-3 214,-1-6 1661,16-8 1,2 6-323,9 1 0,1 8-1588,-1-1 2499,0 3 0,0-6 0,1-2 0</inkml:trace>
  <inkml:trace contextRef="#ctx0" brushRef="#br0" timeOffset="232">710 386 7824,'-11'0'4070,"0"6"-2978,4 1 0,3 9-957,-10-3 0,7 8 1,-4 3-1,0 4-177,0-4 48,6-1 1,-4 4 0,9 0-767,0-2 1,0-3-1644,0-2 1737,0 1 0,7-8-2502,0 1 3168,8-10 0,-3 5 0,8-9 0,0 0 0</inkml:trace>
  <inkml:trace contextRef="#ctx0" brushRef="#br0" timeOffset="392">629 0 7824,'-20'0'3442,"0"0"-383,8 0-964,-6 0-1069,16 0-1413,-7 0-1817,9 0 1,2 9 2203,5 5 0,13 4 0,12 2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5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94 1 7859,'-11'0'2603,"0"0"1,0 0-1831,0 0 0,4 0 444,0 0-424,4 0-571,-1 0-687,4 4 0,1-2 361,2 1 0,3 0-818,5 0 0,0-1 580,0 1 1,4-2-957,-1-1 1,4 0-653,-3 0 1166,-1 5 232,2-4 552,-4 4 0,8 0 0,-3 1 0</inkml:trace>
  <inkml:trace contextRef="#ctx0" brushRef="#br0" timeOffset="1">39 196 7859,'-6'0'0,"-3"0"788,1 0 204,4 0 0,-2 0-48,2 0-412,3 0-576,1 5 0,6-4-23,5 3 0,3-3 0,2-1 4,1 0 0,-3 0-1544,4 0 767,1 0 840,2 0 0,6 5 0,1 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1.99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163 22 7883,'0'-6'1220,"0"1"0,-1 5-104,-3 0-728,3 0 0,-4 1-41,5 3 1,0 3-98,0 8 0,1 1 153,3 6 0,-3 5-126,3 2 1,-2 7-260,2 4 1,-3 2-321,3 2 1,-3 2 285,-1-3 1,0 7-313,0-7 0,-4 2 190,1-5 0,-1-6-1049,4-5 1,0-10 153,0-1 0,0-5 1033,0-2 0,-5-5 0,-1-1 0</inkml:trace>
  <inkml:trace contextRef="#ctx0" brushRef="#br0" timeOffset="1">11 33 7883,'-5'-6'1943,"4"1"-540,-4 5-172,5 0 0,5 0-600,2 0 0,8 0-163,3 0 0,2 0-159,2 0 0,1 0-126,2 0 1,0 0 31,4 0 0,-4-1-802,4-3 0,-5 3-1132,1-3 1,-2-1 944,-1 2 0,-1-1-2080,-3 4 2854,2 0 0,-3 0 0,5 0 0</inkml:trace>
  <inkml:trace contextRef="#ctx0" brushRef="#br0" timeOffset="2">152 272 7883,'-13'0'1313,"2"0"0,6 0-373,-2 0 0,5 1 124,-2 3-897,8-3 0,6 4 75,9-5 0,2-1-793,5-3 0,-2 2 381,5-6 1,4 5 169,3-5 0,5 1 0,-3-4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88 55 7664,'-11'0'1315,"0"0"-782,0 0 0,0 0-48,1 0 1,2-4 226,1 1 119,0-1-503,1-1 1,1 3-226,5-5-262,0 4 1,5-5 199,2 4 0,4 0-350,3 4 1,0-3 222,4-1 1,-5 1-102,2 3 0,0 0 33,0 0 0,-1 0-200,-3 0 0,0 3 94,0 1 0,-4 4 7,0-1 1,-4 3 141,1 1 0,-4 0 174,-4 0 0,-2 3-24,-5 1 0,-1-1-69,-3-3 0,0 4 391,-3-1 1,1 1-175,2-4 1,3-1 295,-2 1 1,1 0 149,3 0 269,-1-5-339,0 4-540,5-9 1,2 5 31,8-2 0,-2-3 125,5 2-277,6-1 71,-1 2 1,7-1-199,-5 4 128,6-4 0,-3 3 95,4-3-922,1-2 1,-4 4 452,0-5 0,-3 0 117,3 0 353,-5 0 0,8 0 0,-4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0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55 131 7901,'0'-6'2684,"0"1"-1786,0 5 402,4 0-884,-2 5 1,4 1-27,-3 5 1,-1 1-116,1 2 1,-2 3 101,-1 5 0,0 3-112,0 1 1,0 4-217,0-1 0,0 1-439,0-1 0,0 5 310,0-5 0,0 5-222,0-5 0,0-3 158,0 0 0,0-1-826,0-3 1,0-3 369,0-8 1,4 0-1635,0 0 1255,-1-5 979,2-1 0,-4-15 0,4-2 0</inkml:trace>
  <inkml:trace contextRef="#ctx0" brushRef="#br0" timeOffset="1">11 76 7854,'-6'-5'1052,"1"4"1,5-5 1005,0 3-1238,0 1 1,5-6-349,2 4 0,4-1-9,4 2 0,2 0-148,4-4 1,2 5-156,3-2 1,-3-1 77,2 2 1,2-2-656,-2 1 1,4 3 132,-4-3 0,1 3-904,-4 1 1,-1 0-7,1 0 0,-4 4 111,0-1 1083,-4 6 0,1 2 0,-4 6 0</inkml:trace>
  <inkml:trace contextRef="#ctx0" brushRef="#br0" timeOffset="2">120 359 7925,'-11'0'1259,"0"0"-593,0 0 1162,5-5-1382,1 4 0,7-4-374,1 5 0,4 0-43,8 0 1,2-3 72,5-1 1,3 0-285,0 4 0,7-3 1,-1-1-358,4 2 1,5-3-1497,-4 1 2035,1 1 0,0-2 0,2-1 0</inkml:trace>
  <inkml:trace contextRef="#ctx0" brushRef="#br0" timeOffset="3">598 620 7842,'-11'0'1732,"1"0"-862,-1-5 1,0 4 1212,0-3-1222,5 3-491,1-4 1,5 3 146,0-5-595,0 4 127,0-6 1,5 4-530,2-3 457,8-1 0,-3 6 0,3-3-431,1 2 1,-3-4 61,6 5 0,-6-1 0,3 4-189,-1 0 0,-3 1-29,3 3 371,-3-3 0,-5 8-177,0-6 275,-4 6 1,3-3 0,-4 5 245,2-1-115,0 1 1,-8 0 0,-1 0 1252,-1 0-1237,-1 0-21,-4 0 1,0 0-1,0-1 121,0 1-108,0 0 1,1-1 0,0-2 84,3 0 1,-2-5-1141,6 4 1004,-1-4-247,4 2 0,5-5 121,2 0 0,3 0 277,1 0-222,-1 0 166,1 0-150,0 0 1,-4 3-101,1 1 90,-1 4 291,4-2-134,0 5 0,0 0 135,-1 0 0,0 0 114,-3 0 0,2 3 473,-6 1-524,1-1-84,-4 2 0,0-4 221,0 3 0,0 0 292,0 0 1,-5-1 41,-2-3-360,-7 0 112,1 0-236,-7-5 0,7 2 0,-6-4 81,0-2 0,2 0 1,-1-2-314,-1 0-13,-2-5 1,4 2 198,3-4 0,2 1-355,1-1-703,0-3 0,1 4 276,3-5 383,2 0-1641,5 5 858,0 1 260,0 1-1433,0 2 2177,0-2 0,10-1 0,2-1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05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217 22 7908,'0'-10'3836,"0"4"-2841,0 1-544,0 5 1,0 5-149,0 2 1,4-1-173,-1 1 0,5 4 0,-5 5-320,0 1 184,-2 1 0,0 5 105,3 2 1,-3-2-597,2 2 0,-1-1 1,-2 1-614,0 0 776,0 0 0,-4-3-722,0 0 1,1 0-29,3-1-36,0-9 451,0 3 668,-5-9 0,-1 0 0,-5-1 0</inkml:trace>
  <inkml:trace contextRef="#ctx0" brushRef="#br0" timeOffset="1">43 153 7908,'-11'0'1481,"0"0"1,4 0-856,0 0-194,4 0 0,0 0 0,8 0-96,5 0 1,4 0-1,8-1-51,4-3 1,4 2-603,3-6 1,6 1 0,3-2-1290,4 1 1606,6-1 0,-3 3 0,6-5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0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153 120 8052,'0'-5'1763,"0"5"0,0 10-588,0 8-755,0 3 0,3 4-13,1 0 1,0 6-187,-4-2 1,0 2-134,0 2 1,0-1 97,0 1 0,0-5-460,0-3 0,0-2-137,0-1 1,0-5-450,0-3 0,0-2-581,0-1-965,0-5 1987,0-1 1,-5-19 0,-1-5 0</inkml:trace>
  <inkml:trace contextRef="#ctx0" brushRef="#br0" timeOffset="1">22 33 7935,'-11'-5'1266,"5"4"-581,1-4 0,5 7-135,0 1 1,5 0-324,3 4 0,2-5 208,5 2 1,-2-3 120,5-1-85,0 0-244,4 0 1,0 0 289,0 0-290,-1 0-57,1-5 1,0 3-406,0-5 0,-2 3-359,-2-3 1,2 4 0,-5-2-1,1 2-1589,0-1 1702,-2 1 1,-3 3 0,0 0-949,0 0 1429,-5 4 0,4 2 0,-4 5 0</inkml:trace>
  <inkml:trace contextRef="#ctx0" brushRef="#br0" timeOffset="2">120 272 8056,'-11'0'943,"0"0"1,4 0 1209,0 0-863,4 0-508,-1 0-402,4 0 1,4 0-32,4 0-117,1 0-533,7 0 0,1-1 0,5-1 0,-1-2-484,1 2-506,0 1 1,3 1 0,1-2 1290,-2-1 0,4 2 0,-1-4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55 33 8809,'-6'0'1875,"-4"0"-1317,9 0-513,-9 0 126,9 5 1,-5 1 229,3 5-437,1 0 265,-2 5-335,4-4 151,-5 8 1,4-3 271,-3 5-847,3-5 438,6 3 1,1-6 59,4 4 1,1-9-587,0 2 289,0-2 68,0 2 0,3-5 1,2-3 41,1-1 1,-4-4 154,2-1 0,1-7 52,-2-4 1,4-6 0,-3 2-136,-2-2 1,-5-2 264,0 0 1,-6 0 201,2 1-211,-3 4 0,-2-3-143,-3 6 188,-2-1-70,-10 4 0,3 4-63,-5 0 1,3 4 18,-3 0-9,0 2 0,1 4-396,3 1 229,2 4 0,1-2-1274,0 5 1047,0 0 1,5 0 362,2 0 0,8 0 0,2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99 109 7962,'0'-10'0,"-1"4"0,-3 2 1805,3 3-1161,-9 1 0,8 1 72,-6 3 134,6 2-473,-3 4 0,4 6 221,-3 2-265,3 3-166,-4 5 0,5 2-109,0 5-1,0-1 0,0 6-22,0 2 0,1-2 1,2 1 319,0-1-1350,1-2 781,-4-8 1,4 1 0,-1-6-1015,0-3 0,2-5-1452,-2-1 1145,1-7 1535,-4-2 0,0-5 0,0 0 0</inkml:trace>
  <inkml:trace contextRef="#ctx0" brushRef="#br0" timeOffset="1">12 44 7997,'-5'-6'2524,"4"1"0,-3 5-2040,8 0 1,2 0-176,5 0 0,1 0-162,2 0 1,4 0-105,8 0 1,-2 0-443,5 0 1,-4-3 324,4-1 1,-1-3-1325,1 3 1,1 1 391,-4 3 1006,-1 0 0,-3-5 0,-1-1 0</inkml:trace>
  <inkml:trace contextRef="#ctx0" brushRef="#br0" timeOffset="2">23 349 7900,'-8'-6'1989,"1"2"-752,5 3-681,-3 1 1,6 0-161,3 0 0,2 0-42,5 0 0,4 0-190,3 0 0,3 0-107,1 0 1,1-1-137,2-3 1,-1 2-431,5-6 0,-1 6-1175,1-2 0,1-1 1684,-4 2 0,-1-6 0,-3 3 0</inkml:trace>
  <inkml:trace contextRef="#ctx0" brushRef="#br0" timeOffset="3">468 577 10577,'0'-6'2461,"4"-5"-1753,0 0-752,4 0 90,-2-9 0,5 4-117,0-2 0,-4-5-451,0 5 0,-1-1 179,2 4 1,0 7 170,-4-3 1,1 7 254,-2 0-99,-2 3 145,4 6-113,-5 1 0,0 13 66,0 3 0,2 7 215,1 0 1,-2 1 0,3 1-160,-3-2-223,4-5-1629,1 7 1170,0-13 1,4 7 89,-3-11 454,8 1 0,-3-9 0,3-2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5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268 1 8163,'-11'0'585,"5"4"1,-3 2 457,6 5 0,-1 5-531,4 2 0,0 3-455,0 0 1,0 2-371,0 3 1,0-3 223,0 2 1,0 2-1038,0-2 795,0 0 0,0-3-134,0 0 1,0-4 0,0-1-261,0-1 725,0-7 0,5 1 0,1-4 0</inkml:trace>
  <inkml:trace contextRef="#ctx0" brushRef="#br0" timeOffset="1">28 175 9327,'-10'0'2899,"-1"4"-2084,5-2-393,6 7 0,11-8-463,5 4 240,11-5 1,2-1 28,7-3 0,1-2-978,6-4 1,-2-1 749,6 0 0,3-5 0,-1-1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271 0 7929,'-15'6'0,"1"9"0,-4-1 2041,0 10-1294,-4 14 1,-3 8 65,0 12 323,-5 12-1048,7 2 0,-4 21 538,5-2-343,5 7 0,6-10-691,8 3 1,8-4 312,6-4 1,14-8-1031,11-10 1,8-9 689,6-9 1,7-8 434,12-7 0,5-3 0,2-11 0,-2-4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3.85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41 62 7837,'-9'-12'695,"6"3"0,-6 7 216,9-5-73,-9 5 1057,7-7-693,-7 0-321,9 7 619,0-7-928,0 9-343,0 0 0,0 9 338,0 4-193,0 5-342,0 12 92,0-8 27,0 16 1,7-6 0,0 11-160,-3 4 0,-2-4 0,1 4 0,1-6 27,3-8 1,0 6 0,-7-8 11,0 1 71,9-3 0,-7-15-474,5-1 192,-5-8 0,0 1-95,5-12 264,-5-6 1,10-10 0,-8-5-429,3-7 99,9-4 0,-14-3 0,7 3-277,0 4 471,-7-4 0,16 6 0,-7-6 0,3 2-370,-1 2 373,-8 9-1,13-4 0,-7 11-161,9 5 488,1-5-214,-1 15 1,0-6 30,1 9 1,-1 2-220,0 5 68,0-4-142,1 15 206,-1-7 1,-2 11 168,-5 5-36,5-4 0,-8 6 0,3-9 0,-2 1 0,-6 1-118,2 5 230,-1-4 0,-6 8 0,0-6-59,0 2 262,-9 0 0,5-4 88,-10 4-318,10-5 1,-12 8-1,9-10-251,3 0 114,1 0 0,12-8 0,7-3 1,9-3-1293,9 1-517,4 0 0,14-16 1815,9-5 0,18-13 0,13-4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8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44 32 7956,'0'-13'1040,"0"2"0,1 7-438,2 1 1,-1 11-225,1 7 1,3 7-259,1 7 0,4 6 59,4 12 0,-2 8 234,5 11 0,-4 1-165,0 9 0,-2-1-298,-1 9 0,-1-1-153,-3 4 1,-3 0 20,-8 0 1,-3-7 103,-8-1 0,-2-11-779,-4-3 0,-1-7 24,0-14 0,4-8 833,0-11 0,3-4 0,-3-7 0,0-4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1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159 22 7905,'-7'-10'1368,"-1"3"-863,6 2 1,-4 5 1549,2 0-926,3 0-667,-9 5 0,9 5-129,-2 4 1,1 5-170,2 0 0,0 2 53,0 5 1,2-2-506,1 5 1,0-4-491,4 4 1,-4-5 16,5 2 0,-1 0-923,4 0 1,-4-2 1683,0-6 0,1 2 0,2-3 0</inkml:trace>
  <inkml:trace contextRef="#ctx0" brushRef="#br0" timeOffset="1">39 218 7905,'-12'-5'2766,"-2"4"-1257,8-4-1150,0 5 0,6 0-115,7 0 1,7 3-200,4 1 0,4 0 115,4-4 0,3-2-1148,7-1 0,0-5 988,7-6 0,-1 2 0,6-4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2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184 131 7925,'0'-11'689,"-1"5"-362,-3 3 1,3 0 1107,-3 0-526,3 2-329,-4-4 1,4 6-74,-3 3 0,3 2-107,1 4 1,0 7-117,0 5 1,0 1-52,0 6 0,0 1-337,0 7 0,0-2 143,0 4 1,0-4-548,0 2 1,4-1 273,-1-3 1,5 0-502,-5-7 0,2-1-265,-1-3 0,-3-5 1000,2-3 0,4-2 0,-1-1 0</inkml:trace>
  <inkml:trace contextRef="#ctx0" brushRef="#br0" timeOffset="1">21 23 7925,'-6'0'1941,"-4"0"-1239,9 0 1,-3 0 510,8 0 0,2 1-588,5 2 1,4-1 61,4 1 0,6-2-242,4-1 0,-1 0-587,1 0 0,3-4 152,5-4 1,0 2-510,-1-1 0,-6 5-359,3-2 1,-4 3-2081,0 1 2938,-2 0 0,-6 0 0,1 0 0</inkml:trace>
  <inkml:trace contextRef="#ctx0" brushRef="#br0" timeOffset="2">129 371 7925,'-10'0'2623,"4"0"-792,1 0-767,5 0 1,5-4-512,2 0 0,4-1-816,3 2 1,3 0 234,5-4 1,0 4-714,-1-5 1,5 1 463,-1-4 0,4 4 277,-4 0 0,1 4 0,-4-2 0</inkml:trace>
  <inkml:trace contextRef="#ctx0" brushRef="#br0" timeOffset="3">619 599 7938,'-11'6'2827,"5"0"-2392,2-2 1495,3-3-1231,1 4 1,0-7-457,0-1-177,5-8 0,1-2-664,5-5 1,0-2 383,0-5 0,-1 6-175,1-3 0,-1 4 214,-3 0 0,3 5-194,-3 6 0,-1 4 60,1-5 0,-4 7 165,0 1 0,0 5 318,0 6 1,-1 5 78,1 2 1,-1 6-126,-2 1 0,0 5 61,0-1 0,0-1-447,0 1 1,1-6 148,2-1 1,3-3 108,5-8 0,0 2 0,0-7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25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184 218 7917,'-1'-6'750,"-3"2"0,-1 4 153,-2 4-274,2 2-424,0 9 0,4-1 1,-2 4-1,1 1-397,2 2 188,0 0 1,0 1 0,0 1-662,0 2 585,0-2 0,4 4 0,0-4 0,-1 0 318,2-1-2643,-4 2 1,9-11 2404,-3 5 0,-2-5 0,0 3 0</inkml:trace>
  <inkml:trace contextRef="#ctx0" brushRef="#br0" timeOffset="1">10 315 7917,'-5'-6'1334,"4"3"0,-3 6 0,4 3 0,5 2-565,6-1-651,5 0 0,7-1 0,2-2 0,4-3-713,3-1-469,5 0 1,2-1-1,4-3 1,1-3 1063,-1-3 0,1-1 0,-1 1 0</inkml:trace>
  <inkml:trace contextRef="#ctx0" brushRef="#br0" timeOffset="2">1097 76 9213,'-7'0'2041,"0"0"-1855,0 0 0,-1 5 185,1 2-230,0 3 1,0 7-1,-1 5 294,0 5 1,3 6-259,2 3-18,1 3 0,2 3-297,0-2 1,0 1 175,0-5-1263,10 1 1,-3-6 289,8-2 736,-3-2-1936,-1-10 2135,0-2 0,4-4 0,2 0 0</inkml:trace>
  <inkml:trace contextRef="#ctx0" brushRef="#br0" timeOffset="3">923 0 7987,'-10'0'1036,"2"0"1,2 1 0,1 3 1074,3 3-1655,1-2 1,6 5 242,2-3-461,3-2 0,9 0 1,4-5-398,3 0 0,5 0 0,4 0 0,1-2 313,-1-1-905,-1 2 597,-2-9 0,-3 7 154,0-4 0,-4 5 0,1-3 0</inkml:trace>
  <inkml:trace contextRef="#ctx0" brushRef="#br0" timeOffset="4">1000 337 7906,'0'-6'1877,"0"-4"-830,0 9-551,0-4 0,1 5-33,2 0 1,5-3-441,6-1 1,-1-1-615,6 2 566,-1 2-685,8-4-29,-3 0 1,7 4 0,-4-3-1,-2 3 739,-1 1 0,-1 9 0,-1 4 0</inkml:trace>
  <inkml:trace contextRef="#ctx0" brushRef="#br0" timeOffset="5">1391 468 7969,'-11'-5'1219,"0"4"0,0-4 128,1 0 1,2 4-1094,1-3-2141,5 3 2057,-3 1 1,6 0-5,3 0 2,2 0-117,5 5 0,-1-4-55,1 3 1,0 0 0,0 1 0,0 0 53,0 0-171,0 3 537,0-2-78,-5 0 0,2 4 0,-4-3 268,-2 3-629,-1 1 117,-1 5 0,-1-4 0,-3 3 0,-3 0 0,-2-1 491,-2 0-495,0-2 1,0 2 0,0 1 0,0-2 0,2-1 433,1-1-482,3-5 1,5 4-449,0-3 248,0-2 1,2 0 179,1-5 1,5 0-1,5 0 1,3 0-775,0 0 1,3 0-583,2 0 0,1-4 0,-1 0 1,-2 1-1650,-1-2 2983,0 4 0,-1-9 0,-1 4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3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240 66 7872,'6'-22'374,"-1"9"-312,-5 2 1,-5 4 910,-3 0 1,-1 2-368,-2 5 1,-1 7 155,-3 7 1,-2 9-271,-4 14 1,1 9-64,-1 12 0,1 1-224,-5 13 0,3 8-309,4 14 1,4-1-116,6 2 1,3-6 202,5 2 1,15-8-845,7-3 0,16-8 455,10-3 0,8-5-425,6-6 1,8-5 829,6-9 0,-2-4 0,6-1 0,-1 1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3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164 1 8855,'0'22'0,"1"4"0,3 4 0,2 5 0,2 6 677,3 5-677,-2 13-1755,6 3 3395,1 13-713,-4-4-302,4 10-232,-5 1 46,-5 10-166,-1 1 0,-8 4-816,-4-3 379,-10 3 163,-11-4 1,10-43-1,-1 1 1,-1 0 0,0 0 0,-2 1 0,-1 0 0,-2-3 0,-1-1 0,-1 0 0,-1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3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22 11 7884,'-10'-1'1325,"3"-3"-281,2 3-622,5-4 0,0 7-152,0 1 1,5-2 51,2 3-649,3-3 302,6-1 1,-4 4-1334,2 0 712,3-1 372,-5-3-1480,9 0 1177,-4 0 0,-4 0 577,-2 0 0,-3 0 0,3 0 0</inkml:trace>
  <inkml:trace contextRef="#ctx0" brushRef="#br0" timeOffset="1">87 142 7884,'-11'-6'2568,"5"1"-2527,1 10 0,10 0 3,2 2 0,4 1-952,4-4 0,3 1 446,7-2 0,-2-1 462,3 1 0,1 3 0,1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35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 11 7884,'0'-6'1956,"0"1"-1592,0 5 0,5 0-437,2 0 0,4 0-140,3 0 0,2 0 137,2 0 1,2 4-566,-6 0 1,5 4 82,0-1 558,-4 3 0,6 1 0,-4 0 0</inkml:trace>
  <inkml:trace contextRef="#ctx0" brushRef="#br0" timeOffset="1">66 261 7884,'-11'0'997,"5"0"0,1 1-763,5 3 1,2-1-129,1 4 1,5-5-564,6 2 0,3 1 181,5-2 0,-1 5-1237,1-5 1513,5 6 0,1-8 0,4 4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3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121 131 7887,'0'-17'2147,"-5"6"-1368,4 6 0,-4 6 512,5 3-911,0 7 1,0 6-35,0 4 1,0 10-255,0 1 0,0 1 130,0-1-1047,0 3 650,0 4 1,0 1-1098,0-7 0,0 0 709,0-7 1,0-1-1690,0-3 2252,0 0 0,0-5 0,0-2 0</inkml:trace>
  <inkml:trace contextRef="#ctx0" brushRef="#br0" timeOffset="1">34 22 7887,'-11'-11'0,"5"5"1251,-4 1-861,9 5 1,-4 1 644,5 3 1,0-2-463,0 6 0,2-5-254,6 4 0,0 0-90,10 0 0,0-2-746,4-5 1,1 0 377,2 0 0,0 0-435,4 0 1,-4 0 166,4 0 407,-5 0 0,3 4 0,-6 2 0</inkml:trace>
  <inkml:trace contextRef="#ctx0" brushRef="#br0" timeOffset="2">110 337 7929,'-11'-5'3611,"5"4"-3346,1-4-33,5 5 0,2 0 28,6 0 0,0 0-804,10 0 1,0-1 419,4-3 1,0 3-1476,0-2 1,-2 0 1598,-2 0 0,3 1 0,-4-2 0</inkml:trace>
  <inkml:trace contextRef="#ctx0" brushRef="#br0" timeOffset="3">469 468 7929,'-5'-6'910,"2"1"236,-4 5 0,5-1-159,-2-3 1,3 2-435,1-6 1,0 5-431,0-5 0,5 5-18,2-4 0,4-1-271,3-3 0,-2 1 220,3-1 0,-2 0-892,2 0 1,-3 4 214,2-1 0,-2 6-326,-1-2 1,0 3 453,0 1 1,-5 5 200,-2 2 1,-2 7 603,2 0 1,-3 8-259,2-4 1,-1 7 20,-2-7 0,-2 7-6,-1-11 1,2 7-670,-3-10 414,3 2 188,1-2 0,0 0 0,0-1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4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153 17 8323,'-5'-6'1319,"4"-3"356,-4 7-1058,5 2 0,0 4-273,0 7-156,0 2 1,0 5-175,0 0 1,0 4 80,0 4 0,0 3-1081,0-4 1,0 4 13,0-4 1,0 8-1409,0-4 2380,5 0 0,-4-7 0,4-1 0</inkml:trace>
  <inkml:trace contextRef="#ctx0" brushRef="#br0" timeOffset="1">0 191 7959,'0'-11'475,"0"1"1,2 0 0,1 3 247,5 3 1,7 3-281,7 1-1279,5-5 1,10 4 135,3-3 700,2 3 0,2-4 0,-1-1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6.00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61 629 7837,'-11'0'0,"-7"0"2957,15 0-591,-15 0-1282,16 0 0,-7-2-709,9-5 0,2-4-226,5-10 0,7-1-319,13-5 0,-3 2 1,8-7 141,-3 3-191,7-7 251,-4 5 1,2-8 0,-3 3-439,-2 2 0,1 1 93,-3-8 0,-5 1-103,5-1 258,-13 10 1,2 1 0,-7 12 445,2 5-120,-7-5 987,5 15-669,-9-6-201,0 9-130,0 9 1,0 12 0,-2 12 399,-5 6-418,5 1 8,-16 10 1,16 2-1,-7 6-5,0-4-153,7 5-363,-7-7 0,9 2 0,2-2 109,5-3-569,-5-11 289,7-8-231,0-1 0,-5-9-2,10 1 493,-10-10-1829,14-11 2116,-15 0 0,6-18 0,-9-5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4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251 55 7884,'-5'-6'2418,"4"2"-1573,-3 8 0,0 3-323,0 8 1,0 7-61,4 7 1,0 2-166,0 2 0,0 0-252,0 4 0,0 0-547,0 3 0,0 1 383,0-5 0,0 1-1025,0-5 1,0-4 617,0-3 1,0-3-2358,0-4 2883,0-2 0,-5-5 0,-1 0 0</inkml:trace>
  <inkml:trace contextRef="#ctx0" brushRef="#br0" timeOffset="1">23 22 7884,'-11'0'3092,"5"0"-2322,1 0 7,5 0 0,5 4-430,2 0 0,6-1-91,2-3 0,5 0-108,2 0-74,0 0 0,9 0-593,-2 0 0,-1-3 411,1-1 1,-1-3-1352,1 3 1,1-3 297,-5 3 1161,1 1 0,-4 3 0,-1 0 0</inkml:trace>
  <inkml:trace contextRef="#ctx0" brushRef="#br0" timeOffset="2">110 273 7884,'-16'4'0,"4"1"1499,-3 2 1,5 0-90,2-4-930,3-2-60,5 4-245,0-5 0,6 0-51,5 0 1,6-1-170,9-3 1,1-2 262,6-5-1811,5 1 1155,-5-1 0,10 5 438,-3 2 0,-3-2 0,0 0 0</inkml:trace>
  <inkml:trace contextRef="#ctx0" brushRef="#br0" timeOffset="3">643 447 7884,'-5'-6'814,"-1"2"101,-5 8 1,4-2-509,-1 5 1387,6 5-1156,-3 0 0,1 4-469,1-5-127,-1 5 1,4-4-1338,0 3 659,0 1 334,5-4 165,1-1-1136,5-1 810,5-9 0,-3 7-34,5-4 126,-5 0 144,8-4 0,-9-5-336,2-2 622,-6-3-98,1-1 1,-7 0 789,1 0-471,-2-4-284,-5 2 1,-6-2 1692,-5 4-1117,-4 0 1,2 4-57,-5 0 0,1 3-122,-1-3 0,5 4-1397,2 0 55,3-3 0,5 3 948,0-4 0,4 0 0,-1-4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47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174 42 8087,'0'-10'795,"0"-1"444,0 5 0,-1-2 1059,-3 5-1727,3-1 0,-3 9-130,4 2 1,-4 7-1,1 3 1,0 4 136,2 4-513,1-3 1,1 8-739,3-2 558,-3-3 1,4 4-1,-4-3-1789,2 1 574,-2-4 0,8-1 1,-6-6-1,-1-1-607,0-2 1937,2-1 0,-3-6 0,4-2 0</inkml:trace>
  <inkml:trace contextRef="#ctx0" brushRef="#br0" timeOffset="1">7 220 8076,'0'-7'0,"0"0"2012,0 5-586,0-3 382,-5 5-943,4 0-682,6 0 52,6 0-1592,5 0 573,9 0 822,-8 0 0,14 0-715,-4 0 1,4-1-37,0-3 0,0 3 0,0-2 713,-3 2 0,2-4 0,-3-1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4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220 22 7930,'-1'-10'854,"-2"3"1261,1 3-1359,-2 8-614,4 7 22,0 0 1,1 9 165,2-2-1072,-1 1 633,2 2 1,-3 5-799,3 2 1,-3 2 497,3 1 0,0 0 0,0-3 0,-2-3-474,-1 1 883,-1-9 0,5 8 0,1-9 0</inkml:trace>
  <inkml:trace contextRef="#ctx0" brushRef="#br0" timeOffset="1">42 189 7930,'-4'-6'2462,"3"-3"-1864,-4 8 1,11-4-560,4 5 1,5 0 104,6 0 0,1 0-739,3 0 0,1 0 595,6 0 0,-1-5 0,1 0 0</inkml:trace>
  <inkml:trace contextRef="#ctx0" brushRef="#br0" timeOffset="2">105 116 7938,'-16'0'2129,"1"0"-1119,4 0-654,1 0 1,-1 0 0,1 0 882,-1 0 1,4 0 319,0 0-336,5 0-773,-3 0 0,7 0 0,1 1-40,4 2-583,2-1 0,3 3 1,2-2-1,2 0 110,1 0 63,2-2 0,1-1 175,4 0 0,2-1-1316,-2-3 565,-1 3 0,3-7 0,-2 3 0,0 0-2241,-1 1 2010,-1-4 0,-2 7 0,-1-3 807,-2 3 0,1 1 0,2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5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168 115 7909,'0'-5'1204,"4"0"-848,-2 5 1083,2 0-556,-4 0-360,0 5 62,0 5-284,5 6 1,-4 6 116,3 3 214,-3 2-334,-1 4 1,0 5 117,0 2-345,0 3 32,0 1 0,0-1-818,0-3 398,0 3 280,0-13 0,0 1-731,0-12 356,0 3-1,0-13-2035,0 7 1572,0-13 1,3-1-158,1-7 1033,-1-2 0,-3-7 0,0 0 0</inkml:trace>
  <inkml:trace contextRef="#ctx0" brushRef="#br0" timeOffset="1">11 11 7909,'-5'-6'4396,"4"1"-3992,-4 5 1,10 0 469,2 0 0,3 1-328,4 3 0,4-3 117,6 3 1,-1-3-556,5-1 1,0 0-455,4 0 1,3 0-238,-1 0 1,2 0-640,-1 0 0,-2 1-59,2 2 0,-7 0 547,-4 4 1,-3 1 733,-4 6 0,3 2 0,-3 5 0</inkml:trace>
  <inkml:trace contextRef="#ctx0" brushRef="#br0" timeOffset="2">168 471 7936,'-11'-10'2543,"1"4"-1092,4-3-401,1 3 1,7-4-468,1 3 1,6-2-141,5 2 1,5-1-167,-2 1 0,1-1-789,3 4 0,-3-3 112,7 4 1,-3-4-149,-1 4 0,3-1-1501,1 4 0,-1 1 2049,-3 3 0,0 1 0,0 6 0</inkml:trace>
  <inkml:trace contextRef="#ctx0" brushRef="#br0" timeOffset="3">618 701 7947,'-6'6'2247,"1"-1"-1014,5-10-505,0-1 293,0-4-591,0-1 0,1-4 230,3-2-1213,2-3 477,4-6 1,1 4 117,-1-2-527,-4 2 294,3 1-353,-3 5 394,0 1 1,0 5-3,-3 3-377,-2 3 342,4 4 0,-2 8 29,1 2 51,-1 12-48,-3-4-192,0 12 274,0-3 0,0 4-138,0 1 1,2-1-233,1 0 1,3-3-1513,4 0 1955,1-5 0,-1 3 0,1-5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56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242 147 7889,'-2'-9'1811,"-1"2"-744,-3-2 0,-1 8-870,0-3 0,4 3 0,-4 2 0,0 4 0,1 4 335,2 4-370,-1 10 0,3-4-158,-1 9-309,2-5 1,1 11 0,0-4-1,0 1 1,0-1 314,0-1 0,1 3 0,1-8-2889,2 0 2306,4-2 0,-7-6 0,4-2 573,-1-3 0,-2-5 0,2-1 0</inkml:trace>
  <inkml:trace contextRef="#ctx0" brushRef="#br0" timeOffset="1">11 1 8026,'-5'0'1259,"0"4"0,5 2 0,0 5 221,0-1-1240,5 1 0,2-4 0,7 0 0,2 0 0,1-2 30,1-1-2642,-1-3 2391,4-1 0,0 0 176,0 0-771,4 0 0,-2-5 0,0 0-2676,-5-1 3252,2-4 0,-4 5 0,5-6 0</inkml:trace>
  <inkml:trace contextRef="#ctx0" brushRef="#br0" timeOffset="2">106 252 8098,'3'7'1561,"1"0"-794,4-5-132,-7 3 0,5-5 956,-3 0-1080,3 0 1,1 0-450,0 0 0,-4 0 0,3-1 0,0-2 0,0 0-454,2 1 0,-1-3-159,3 1 0,-1 1 186,5 3 365,-3 0 0,0 0 0,-1 0 0</inkml:trace>
  <inkml:trace contextRef="#ctx0" brushRef="#br0" timeOffset="3">461 440 8363,'-7'-6'1111,"0"3"0,4 2-368,-4 1 0,3 0-214,-3 0 1,4 4-129,-4 3 0,5 3-296,-2 0 1,2 2-1,0 1 76,-2 1 0,1 3-225,3-3 1,4 3-430,3-3 1,2 0 352,2-3 1,1-2-654,2-2 1,1-2 182,2-5 0,3 0 87,-3 0 0,0-1 135,0-3 1,-4-2 48,1-4 0,-4-1 159,-3 1 0,-2-4 116,-5 0 0,-1-1 365,-3 1-274,-2 2 0,-9-3 133,-2 5 1,-1 3 0,-1 1 441,-3 1-817,-2-3 209,3 7-2,0-4 1,2 5-323,1 0 0,3 0 310,5 0 0,-1 5 0,1 1 0</inkml:trace>
  <inkml:trace contextRef="#ctx0" brushRef="#br0" timeOffset="4">147 95 7984,'-10'0'802,"-1"-5"0,5 4 1529,-1-2-976,4 2-846,-1 1 1,5-2-216,2-1 1,3 2-224,4-3 0,2-2 60,2-1 0,2 3-77,5 0 0,-1 0-475,-3 0 1,3 1 292,-2 3 0,0 0-1067,0 0 0,0 0 421,-4 0 0,0 0-532,-3 0 0,-1 0 189,1 0 1117,-6 0 0,0 9 0,-5 3 0</inkml:trace>
  <inkml:trace contextRef="#ctx0" brushRef="#br0" timeOffset="5">179 241 7984,'-6'-4'2328,"-3"3"-1356,8-4-530,-9 5 178,9-5-28,-4 4 55,5-3-94,0 4 37,5 0-365,1 0 0,0 0-282,8 0 134,-7 0 1,9 0-202,-2 0 0,-1 0-904,4 0 923,-4 0 1,5 3-631,-4 1 1,4-1 78,-4-3-1777,4 0 2433,-6 0 0,8 0 0,-4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6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125 1 9230,'-6'0'425,"2"5"-11,4 2-352,0-3 1,0 2 132,0-2-117,0-3 0,1 8 0,1-2 0,2 2-37,-2 2 0,-1 0 1,0 3-1,2 4 0,0 2 193,0 0-130,-2 6-1301,-1-4 792,0 8 238,0-8 176,0 9 0,0-9 1,0 2-1,0-2-1441,0-1 285,0 0 1,0-5 1146,0-2 0,-5-2 0,-1-2 0</inkml:trace>
  <inkml:trace contextRef="#ctx0" brushRef="#br0" timeOffset="1">10 200 9953,'-6'4'1270,"3"3"-861,6 3-821,3-5 150,9 0 1,3-5 0,6 0 0,5-1-812,5-3 0,4-1 287,8-6 786,-3-4 0,12 3 0,-1-3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6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210 74 7917,'-2'-6'1537,"-1"3"-329,2 2-1021,-9 5 1,9-1-3,-2 4 0,2 4 1,1 7-1,0 1 1,0 5 233,0 3-320,0 1 0,0 10 0,1-4 1,1 4 102,2-1-169,-1 4-569,-3-9 0,4 6 0,-1-5 123,-1-3 370,0-5 0,1-3-1459,1-5-1722,-1-9 3224,-3 6 0,5-13 0,0 4 0</inkml:trace>
  <inkml:trace contextRef="#ctx0" brushRef="#br0" timeOffset="1">0 74 7956,'0'-10'3458,"0"4"-2449,0 1-667,0 5 1,5 0-119,2 0 1,7 0-137,3 0 1,3-1-1,1-1-910,0-2 0,1-3 473,2 4 0,2-4 1,2 2-1,-3 0 0,0 0-1761,-1-1 0,1 3 2110,-4 0 0,0 2 0,-5 1 0,-1 0 0</inkml:trace>
  <inkml:trace contextRef="#ctx0" brushRef="#br0" timeOffset="2">105 388 10076,'-9'-1'0,"0"-2"1415,3 0-1196,3-1 0,0 4 0,6 0-147,4 0 0,2 0-1364,2 0 889,4 0 1,-2 0 12,4 0 0,1 0 1,3 0-1,0 0-2337,-1 0 2727,1 0 0,0 0 0,0 0 0</inkml:trace>
  <inkml:trace contextRef="#ctx0" brushRef="#br0" timeOffset="3">555 493 7992,'-11'0'2095,"1"0"786,4 4-2598,1-3 1,7 3 0,1-8-2910,4-3 2559,2-2 1,3-3 0,1-1-1,1-4 1,-1 0 0,-2 1-647,0 0 0,-1 2 716,1 4-76,-1 4 1,0-2 98,1 5 269,-5-1 0,2 9 1,-5 3-1,1 5-370,1 4 190,-4 3 1,3 1-694,-4 0 0,4-2 176,-1-1 0,2 2 0,-2-4 0,3 0 402,0-2 0,3 2 0,-3 1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68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53 32 7858,'-7'0'1008,"0"0"-425,4 0-371,-6 0 1,7 5-184,-5 2 0,4 2 57,0 1 0,-2 6 11,2 1 0,-1 3 61,4 1 0,0 0-168,0 0 0,2-1-34,1 1 1,3 0 58,4 0 0,4-1-110,0-3 0,6-1 100,1-6 1,0-1 52,3-2 1,3-2-9,1-5 1,1-8-80,-1-3 1,1-6-66,-5-1 1,0-2 67,-7-5 1,2 2-172,-5-5 1,-5 5 57,-6-2 0,-1 0 232,-2 0 0,-3 2-126,-4 6 1,-4-2 298,-10 5 0,-1 1-56,-3 6 1,2 3-83,-5 4 1,0 4-230,-3 3 1,4 3 127,3 0 0,5 1-818,2-1 0,7 0 396,0 1 1,6-1-1070,1 1 1464,6-5 0,12-2 0,7-4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69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21 356 7858,'-6'0'2724,"-3"0"-2068,8 0-184,-4 0-153,5 0 0,5 0-667,1-5 345,4-5 0,4-6-39,0-5 82,5-5 0,-7-1-193,6-4 0,-2 0 179,1-1 0,3 4-227,-2 0 0,-2 5-22,1-1 0,-4 5 9,1 2 0,-6 8 39,-1 3 1,-3 3 310,3 3 0,-5 6-47,2 4 1,-3 10 69,-1 8 1,0 9-338,0 2 0,0 4 130,0-5 0,0 0-904,0-3 1,1-1 95,2-10 856,-2 1 0,9-9 0,-4-1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1 365 12109,'1'-11'528,"2"-3"0,3-3-431,5-4 0,0-3 128,3 0 1,-2-5-281,2 1 1,1-1 98,-1 1 1,1-1-213,-1 4 1,-2 2 70,2 6 0,-4 1-349,-3 6 1,2 1 144,-2 2 1,-1 3 58,1 8 0,-5 6 229,2 8 0,-3 6-111,-1 4 1,0 3 158,0 4 0,3 2-71,1 5 1,-1-1-355,-3-3 0,5-2-273,2-4 1,2-6-369,2-1 1,3-5 1030,0-6 0,0 4 0,-4-6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8:56:44.838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325 21 10851,'-9'-11'1661,"6"2"-1188,-6 9-263,9 0-117,0 0 66,-9 0 0,5 2 1,-8 5 160,3 6-110,-6 5 0,12 2-98,-15 10 1,7-6 0,-9 8 0,0 0 186,-1-1-303,-8 3 1,7-3 43,-8 8 62,10-17 1,6 8 0,3-10 287,2 0-177,-7-9-13,14 7 82,-7-15-20,9 6-33,0-9-818,0 0 576,9 0 1,2 0-1,10 0-106,-1 0 155,0 0-113,1 0 99,8 9-195,-7-7 1,8 9-204,-10-4 1,7-3 62,0 10-525,-9-10 530,0 5 0,-7-6-2002,10 3 1982,-10-3-830,7 6 1,-14-3 707,10 1 0,-10 2-493,3-2 943,-5-5 0,-2 7 0,0-9 0</inkml:trace>
  <inkml:trace contextRef="#ctx0" brushRef="#br0" timeOffset="465">102 751 7836,'-21'0'2644,"10"-9"-2022,-7 6 0,16-8 241,-5 4-89,5 5-344,2-7 1,0 7 182,0-5-158,9 5-357,2-7 0,9 9-66,1 0 0,-1 0-685,0 0 1,0 0 733,1 0 0,-1 0-796,0 0 308,0 0 311,1 0 0,-8 0 0,1 0-2191,2 0 126,2 0 2161,2 0 0,0 9 0,0 2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1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83 62 7858,'0'-16'2931,"0"5"-2031,0 7 0,-4 5-332,1 2 0,-5 4-623,1 7 0,-1 2 93,1 5 1,-3 5-289,3 2 0,-1 2 163,1 1 0,-1-3-56,5 0 0,0-3 162,7 3 0,3-9-599,7 2 0,3-7 126,7 0 1,3-7 16,5-3 0,3-8 340,-1-3 0,5-10-59,-4-4 0,0-11 79,-4 1 1,-4-6-85,-3 2 0,-7 0 158,-3 4 0,-7 0-53,-3 4 0,-4 1 269,-4 5 0,-6 5-49,-7 2 0,-7 7-81,0 3 1,-5 4-899,1 4 0,-1 2 81,1 4 734,2 1 0,5 4 0,0 1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6 430 12174,'-6'0'1261,"11"0"0,3-8-1355,9-3 1,1-10 87,3 0 0,1-7-320,2 1 1,-1-4 274,5 0 1,-4 0-481,0-1 0,-2-3 219,-1 0 1,-1 5 15,-3 6 0,-3 3-185,-7 3 212,3 3-4,-9 10 734,3 0-354,-8 14 0,1 3 155,-4 9 1,0 4-120,-3 3 0,-1 7-62,1 3 1,4 7-34,3 0 0,2 0-182,1-3 0,1-1-428,2-3 1,4-3 561,7-7 0,-2 2 0,3-3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3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136 189 7885,'-21'-4'0,"0"-1"994,0-2 1,5-2-405,2 2 0,3-3 317,0 0-531,1 0 0,4 3 71,2 0-526,3 0 130,6-9 0,1 5-451,4-3 341,5 2 1,2 2-265,3-1 1,1 2 215,0 2 141,0-2-646,5 8 334,-4-4 1,3 5 75,-4 0 1,4 1-41,-1 3 1,-1 1-170,-5 6 76,2-1 236,-9-4 0,4 7 146,-4-3-8,-1 3 1,-4-2-45,-2-1 0,-3 2 179,-1 2 0,-5-3 230,-2 3-274,-7 3 1,1-6-24,-4 3 1,0-2-26,-4-2 1,0 1 98,0-1 6,0 1-114,5-1 0,-3 1 75,5-1-239,0 0 150,4 1 0,0-4-283,3 0 132,3-5-51,4 3-410,0 0 365,4-4 1,3 5-33,7-3 1,3-2 74,3 3 1,5-2 48,-1 1 1,2 0-7,-2 4 0,-2-4 257,3 4-92,-3-4-59,-1 6 0,-4-2 381,1 7-204,-10-3-57,6 5 401,-8-1-327,-1 1 0,0 4 161,-5-3 35,-5 3-179,-5-4 1,-3 5 95,-4 0 0,-4 0 83,-4 0 1,-3-1-20,4-3 1,-7-3-103,3-7 1,-5 1 58,5-4 0,-2-2-157,-1-6 0,4-1-181,3-6 1,1-4 240,3-2-1609,3-3 945,7-6 1,5 0 73,5-6 355,5 1 0,5-1 0,7 1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42 32 7909,'0'-11'-544,"0"6"1,-1 0 2501,-3 5-437,3 0-505,-3-5-599,4 4 1,4-4-348,3 5 1,6 0 93,1 0 0,5 0-639,-2 0 1,3 0 376,1 0 0,1 0-2102,2 0 2200,-2 0 0,9 5 0,-5 1 0</inkml:trace>
  <inkml:trace contextRef="#ctx0" brushRef="#br0" timeOffset="1">74 178 7881,'-21'0'1917,"4"-4"-478,2 2-691,5-2-369,4 4-218,1-5 1,6 4 213,3-2-1393,6 1 793,7 2 1,9-1-618,6-2 526,-1 2 316,15-9 0,-8 4 0,8-4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6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199 10 10409,'-5'-5'361,"3"0"-378,-5 5 197,5 0 0,-3 5 1,5 3-1,0 5 558,0 4 0,0 4-870,0 3 145,0-2 0,0 10 0,0-2-356,0 4 0,0 1 1,1-4-1,2-1 1,0-1-1917,-1-1 2259,0-4 0,2 1 0,2-4 0</inkml:trace>
  <inkml:trace contextRef="#ctx0" brushRef="#br0" timeOffset="1">0 220 7855,'6'-10'1069,"5"3"0,0-1-1562,7 5 547,-1-5 1,5 7-1,4-4 371,5 0-2668,0 4 2243,10-8 0,1 3 0,6-4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78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178 21 7858,'-6'-10'0,"-3"4"0,2 3 1447,-2 1-902,3 2 1,-2 3-19,4 4 1,0 1-13,0 9 0,3 2-322,-2 5-118,1 3 1,2 3-143,0-2 0,2 5-381,1-5 1,-1 3-861,5-7 1,-3 1 748,3-4 1,-5-2 558,2-1 0,1 2 0,1-4 0</inkml:trace>
  <inkml:trace contextRef="#ctx0" brushRef="#br0" timeOffset="1">0 147 7858,'0'-6'-1726,"0"-3"4981,0 8-2353,0-4 1,1 5-362,3 0 1,4 3-195,10 1 1,4 3-928,9-4 0,3 4 462,4-3 1,3-1-1107,11-3 659,-2-4 417,7-2 1,0-5 0,1 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80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187 21 7858,'0'-10'3064,"-4"4"-2501,-2 1 0,-1 10-137,0 2 0,4 7-83,-4 3 1,4 4-88,0 4 0,2-2-366,1 5 1,0-4-492,0 4 0,0-4 129,0 4 0,3-7-1076,1 4 0,3-9 742,-4 5 0,4-7 806,-4 0 0,1-3 0,-4 0 0</inkml:trace>
  <inkml:trace contextRef="#ctx0" brushRef="#br0" timeOffset="1">10 157 7858,'-6'-6'2675,"2"3"-2192,8 6 1,3 0-166,7 4 1,3-4-895,8 4 1,6-3 440,7 3 0,4-5-1304,3 1 1439,-2-1 0,9-2 0,-5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82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179 21 7858,'0'-10'2187,"0"4"72,-5 2-1715,4 4 0,-4 1-437,5 2 1,0 3 3,0 4 1,0 7-68,0 4 1,0 0 138,0 3 0,0 2-708,0-2 0,0 0-116,0-3 0,4 0-559,-1 0 1,1-3-141,-4-1 0,0-4 1340,0 1 0,-5-3 0,-1 0 0</inkml:trace>
  <inkml:trace contextRef="#ctx0" brushRef="#br0" timeOffset="1">22 168 7858,'-11'0'0,"5"0"1359,2 0 871,4 0-1781,4 0 1,3 0-715,7 0 1,3 1 146,3 3 0,3-3-550,1 2 0,4-2 326,7-1 1,2 0 341,5 0 0,4-4 0,2-2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0:42.084"/>
    </inkml:context>
    <inkml:brush xml:id="br0">
      <inkml:brushProperty name="width" value="0.08571" units="cm"/>
      <inkml:brushProperty name="height" value="0.08571" units="cm"/>
    </inkml:brush>
  </inkml:definitions>
  <inkml:trace contextRef="#ctx0" brushRef="#br0">43 22 7859,'-11'0'2933,"5"0"-2253,-3 0 226,8 0-128,-4 0-172,5 0-408,5 0-39,1 0 1,4 0 159,1 0-449,-1 0 141,1 0 1,-1 0-1387,0 0 1035,1 0 1,3 0-1285,0 0 0,0 0 711,-4 0 1,-3-1 912,0-3 0,-4-2 0,1-4 0</inkml:trace>
  <inkml:trace contextRef="#ctx0" brushRef="#br0" timeOffset="1">53 179 7858,'-16'0'659,"2"0"1010,2 0-1069,6 0 1,2 1-214,4 2 1,1-1-335,2 1 0,3-2 132,5-1 1,0 0-441,3 0 1,3 0 246,3 0 1,1 0-1227,0 0 0,0 4 1234,0-1 0,0 5 0,0-2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15T09:21:20.8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65 11881,'40'-28'983,"-3"10"0,-17 12 0,10 6 0,2-5 0,14 3 0,11-4 0,-16 6-492,8 0 1,1 0 491,14 0 0,-3 0-97,19 0-925,-13 0-80,21 6 171,-15 1 38,-9 6-28,-14-6-4,5 5 95,-12-5 1,34 6 31,-9-1-9,-2 1 92,13-6-116,6-1 0,9-5-199,0 4 0,-16-4 79,-18 3-23,-6-2 1,4-2 28,-2 0 1,15 4 218,6 0-158,-6 1-14,15-5-22,-5 0 10,-28 2 0,2 1 19,-3-2 1,-1 0 43,46 4-171,-47-1 0,1-2 75,40 0-153,4 9 165,-11-10-44,-7 11-149,-18-11-23,-9 5 183,-18 0-120,5-5-10,-4 5 76,17-1 13,8-3-24,-9 4 109,5-6-82,-10 0 15,-8 0 4,12 0-4,-4 0 156,3 0-146,5 0 7,-14 0-93,11 0 91,-14 0-7,9 0-64,-7 0 60,-10 0-4,5 0 2,11 0-1,-8 0-4,9 0-5,-12 0-57,16 0 9,1 0 58,32 0 1,-9 0 37,11 0-55,-12 0 119,5 0-98,-5 0 7,6 0 7,6 0-53,-5 0 56,-7 0-166,-14 0-4,10 0 136,-23 0-123,23 0 116,-10 0-25,-8 0 20,12 0-49,2-6 272,3 4-238,6-3 6,-15 5 179,10-6-151,-23 5 223,17-5-212,-5 0 23,-14 5 47,20-5-56,-5 0 23,-9 5-38,8-5 41,5 1-251,0 3 224,5-4 4,-11 6-167,6-5-18,-16 3 137,22-3-3,-5 5-59,-1-6 55,15 5-202,-29-5 189,1 6-11,-26-6-354,8 5 85,-22-5 0,4 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111C9-003D-BC7B-165D-939C64968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F92537-D731-FD24-85D3-962622389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0CF6B-3993-1950-C02C-792AB0D9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728503-6648-F244-716E-F9382158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15581E-69FC-69C6-2F48-FFCF7D26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82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7B340-4F3D-4098-5EED-9728CB1B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B502FF-958D-0BE9-0704-BFFEE38EB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7DA4B-15B5-2E72-3C6F-FA38DAEC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E3D2B9-11D9-4067-1B1A-870B7D5DE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E0D8AD-C911-7CF1-7682-D572D465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7866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1B993C-AA36-904B-509B-ECF57E7C4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F696EA-AEDE-2E22-BEF7-8F5C5B184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A8C1D7-0B10-54C1-B9CC-AFB29513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50DD1-32D1-075C-FEC6-1E613B4B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4717B-F1B1-93AF-849C-B9BD8E94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949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D31F3-C236-CB19-BE55-D80DF5EE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8B57A5-F9C5-40B0-7219-086FF750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35968D-8476-10D6-B407-FA2D8F4C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6168E7-F9DA-F0FE-FB4F-E9C0CD17C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181648-6815-AD6F-166E-6BA40FBE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234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8974DC-9AF7-03F8-9A17-A0790AADE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884191-075E-453E-AEF8-E154BAB3F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9BC5EE-3363-C876-E388-1C8A60B2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32BDF-3B6C-E07E-98BD-E1E89B20B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AAEBD4-3503-FC14-F483-1AC0BCA3E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446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C0818A-BE8A-2127-D32B-DA4B448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D839A1-F694-1CB8-4C6A-144714E73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905491-751A-BE92-AB12-432640C5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6431E3-3E29-9547-9122-458F567E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BCC5B0-8CA1-4656-A648-74B6CE0D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F3D15D-3EAD-5AF3-2115-823B1E15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2100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E0970-7263-9F5C-A233-F237D9BEE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BBAA6-358B-03F9-09E7-F80600845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54B2AB-4830-8413-7AD5-E896ACB26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C89BD8-2FA1-D1BB-1BB6-D1DCB5632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B5F9BC-6538-754F-2A82-4862E8310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DBCC3F-0BA3-D4BD-0F9E-6D72F172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D41890-7DF7-E08A-FC89-3EE77D65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6359AD-CEA1-5426-4B30-7668BE1C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759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6619CE-6A56-18F8-7295-F3A03497D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E9D70A-F163-E361-0413-A9717C87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34C2C7-A6B0-3109-F398-01FADA0C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BF4496-4177-D68E-CE3F-5210177C3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993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600BDD-9C62-B930-2179-9949628E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ADD22F-243D-3354-59BB-66C9108C6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DA2222-4E0D-81CE-BC22-CBB3438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7966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02291-C750-C053-50DF-FC7AB6FAD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A6775-DC27-DB3A-28C4-15DEADDEE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14838E-B2F6-2E6D-19AD-727BDB0B2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117B93-E3C8-ECF6-DB4E-F78D273AF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14F0C8-2A3D-A0BB-BD12-0035FC46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8A4A9B-0971-DEC1-BCF5-8E4957F3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116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8FA94-176A-A1FF-CD1C-7346F41AA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DD1044-03E1-69FE-4760-168C43ED7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6EDC05-4EA6-00F0-44DF-0A739DF5F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5DEFA8-9809-2091-0FC9-B8E551F7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20B458-A97C-140A-D080-56B74C72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220BDA-C117-E837-6AFD-2BEDE3C3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482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39C3AC-53CC-9E96-645E-6D244676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CCEE12-822C-F48C-3C8F-FD7970A33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83BFE-2869-841F-2B85-8A9C05DE4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92F3-0BC2-4F90-9093-6E688BEA19A8}" type="datetimeFigureOut">
              <a:rPr lang="fr-CH" smtClean="0"/>
              <a:t>11.01.2025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D0A6E8-FBFC-A94F-72C1-DD8CF1F6E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72D2EB-15ED-4215-6174-AA7C781B1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9F26-0319-4BAB-8D65-785B1B8F79E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817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10.png"/><Relationship Id="rId42" Type="http://schemas.openxmlformats.org/officeDocument/2006/relationships/image" Target="../media/image121.png"/><Relationship Id="rId47" Type="http://schemas.openxmlformats.org/officeDocument/2006/relationships/customXml" Target="../ink/ink23.xml"/><Relationship Id="rId63" Type="http://schemas.openxmlformats.org/officeDocument/2006/relationships/customXml" Target="../ink/ink31.xml"/><Relationship Id="rId68" Type="http://schemas.openxmlformats.org/officeDocument/2006/relationships/image" Target="../media/image13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14.png"/><Relationship Id="rId11" Type="http://schemas.openxmlformats.org/officeDocument/2006/relationships/image" Target="../media/image10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customXml" Target="../ink/ink18.xml"/><Relationship Id="rId40" Type="http://schemas.openxmlformats.org/officeDocument/2006/relationships/image" Target="../media/image120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129.png"/><Relationship Id="rId66" Type="http://schemas.openxmlformats.org/officeDocument/2006/relationships/image" Target="../media/image133.png"/><Relationship Id="rId74" Type="http://schemas.openxmlformats.org/officeDocument/2006/relationships/image" Target="../media/image137.png"/><Relationship Id="rId5" Type="http://schemas.openxmlformats.org/officeDocument/2006/relationships/image" Target="../media/image102.png"/><Relationship Id="rId61" Type="http://schemas.openxmlformats.org/officeDocument/2006/relationships/customXml" Target="../ink/ink30.xml"/><Relationship Id="rId19" Type="http://schemas.openxmlformats.org/officeDocument/2006/relationships/image" Target="../media/image10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13.png"/><Relationship Id="rId30" Type="http://schemas.openxmlformats.org/officeDocument/2006/relationships/customXml" Target="../ink/ink15.xml"/><Relationship Id="rId35" Type="http://schemas.openxmlformats.org/officeDocument/2006/relationships/image" Target="../media/image117.png"/><Relationship Id="rId43" Type="http://schemas.openxmlformats.org/officeDocument/2006/relationships/customXml" Target="../ink/ink21.xml"/><Relationship Id="rId48" Type="http://schemas.openxmlformats.org/officeDocument/2006/relationships/image" Target="../media/image124.png"/><Relationship Id="rId56" Type="http://schemas.openxmlformats.org/officeDocument/2006/relationships/image" Target="../media/image128.png"/><Relationship Id="rId64" Type="http://schemas.openxmlformats.org/officeDocument/2006/relationships/image" Target="../media/image132.png"/><Relationship Id="rId69" Type="http://schemas.openxmlformats.org/officeDocument/2006/relationships/customXml" Target="../ink/ink34.xml"/><Relationship Id="rId8" Type="http://schemas.openxmlformats.org/officeDocument/2006/relationships/customXml" Target="../ink/ink4.xml"/><Relationship Id="rId51" Type="http://schemas.openxmlformats.org/officeDocument/2006/relationships/customXml" Target="../ink/ink25.xml"/><Relationship Id="rId72" Type="http://schemas.openxmlformats.org/officeDocument/2006/relationships/image" Target="../media/image136.png"/><Relationship Id="rId3" Type="http://schemas.openxmlformats.org/officeDocument/2006/relationships/image" Target="../media/image101.png"/><Relationship Id="rId12" Type="http://schemas.openxmlformats.org/officeDocument/2006/relationships/customXml" Target="../ink/ink6.xml"/><Relationship Id="rId17" Type="http://schemas.openxmlformats.org/officeDocument/2006/relationships/image" Target="../media/image108.png"/><Relationship Id="rId25" Type="http://schemas.openxmlformats.org/officeDocument/2006/relationships/image" Target="../media/image112.png"/><Relationship Id="rId33" Type="http://schemas.openxmlformats.org/officeDocument/2006/relationships/image" Target="../media/image116.png"/><Relationship Id="rId38" Type="http://schemas.openxmlformats.org/officeDocument/2006/relationships/image" Target="../media/image119.png"/><Relationship Id="rId46" Type="http://schemas.openxmlformats.org/officeDocument/2006/relationships/image" Target="../media/image123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customXml" Target="../ink/ink10.xml"/><Relationship Id="rId41" Type="http://schemas.openxmlformats.org/officeDocument/2006/relationships/customXml" Target="../ink/ink20.xml"/><Relationship Id="rId54" Type="http://schemas.openxmlformats.org/officeDocument/2006/relationships/image" Target="../media/image127.png"/><Relationship Id="rId62" Type="http://schemas.openxmlformats.org/officeDocument/2006/relationships/image" Target="../media/image131.png"/><Relationship Id="rId70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107.png"/><Relationship Id="rId23" Type="http://schemas.openxmlformats.org/officeDocument/2006/relationships/image" Target="../media/image111.png"/><Relationship Id="rId28" Type="http://schemas.openxmlformats.org/officeDocument/2006/relationships/customXml" Target="../ink/ink14.xml"/><Relationship Id="rId36" Type="http://schemas.openxmlformats.org/officeDocument/2006/relationships/image" Target="../media/image118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customXml" Target="../ink/ink5.xml"/><Relationship Id="rId31" Type="http://schemas.openxmlformats.org/officeDocument/2006/relationships/image" Target="../media/image115.png"/><Relationship Id="rId44" Type="http://schemas.openxmlformats.org/officeDocument/2006/relationships/image" Target="../media/image122.png"/><Relationship Id="rId52" Type="http://schemas.openxmlformats.org/officeDocument/2006/relationships/image" Target="../media/image126.png"/><Relationship Id="rId60" Type="http://schemas.openxmlformats.org/officeDocument/2006/relationships/image" Target="../media/image130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4" Type="http://schemas.openxmlformats.org/officeDocument/2006/relationships/customXml" Target="../ink/ink2.xml"/><Relationship Id="rId9" Type="http://schemas.openxmlformats.org/officeDocument/2006/relationships/image" Target="../media/image104.png"/><Relationship Id="rId13" Type="http://schemas.openxmlformats.org/officeDocument/2006/relationships/image" Target="../media/image106.png"/><Relationship Id="rId18" Type="http://schemas.openxmlformats.org/officeDocument/2006/relationships/customXml" Target="../ink/ink9.xml"/><Relationship Id="rId39" Type="http://schemas.openxmlformats.org/officeDocument/2006/relationships/customXml" Target="../ink/ink19.xml"/><Relationship Id="rId34" Type="http://schemas.openxmlformats.org/officeDocument/2006/relationships/customXml" Target="../ink/ink17.xml"/><Relationship Id="rId50" Type="http://schemas.openxmlformats.org/officeDocument/2006/relationships/image" Target="../media/image125.png"/><Relationship Id="rId55" Type="http://schemas.openxmlformats.org/officeDocument/2006/relationships/customXml" Target="../ink/ink27.xml"/><Relationship Id="rId7" Type="http://schemas.openxmlformats.org/officeDocument/2006/relationships/image" Target="../media/image103.png"/><Relationship Id="rId71" Type="http://schemas.openxmlformats.org/officeDocument/2006/relationships/customXml" Target="../ink/ink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94.png"/><Relationship Id="rId21" Type="http://schemas.openxmlformats.org/officeDocument/2006/relationships/image" Target="../media/image146.png"/><Relationship Id="rId42" Type="http://schemas.openxmlformats.org/officeDocument/2006/relationships/customXml" Target="../ink/ink57.xml"/><Relationship Id="rId47" Type="http://schemas.openxmlformats.org/officeDocument/2006/relationships/image" Target="../media/image159.png"/><Relationship Id="rId63" Type="http://schemas.openxmlformats.org/officeDocument/2006/relationships/image" Target="../media/image167.png"/><Relationship Id="rId68" Type="http://schemas.openxmlformats.org/officeDocument/2006/relationships/customXml" Target="../ink/ink70.xml"/><Relationship Id="rId84" Type="http://schemas.openxmlformats.org/officeDocument/2006/relationships/customXml" Target="../ink/ink78.xml"/><Relationship Id="rId89" Type="http://schemas.openxmlformats.org/officeDocument/2006/relationships/image" Target="../media/image180.png"/><Relationship Id="rId112" Type="http://schemas.openxmlformats.org/officeDocument/2006/relationships/customXml" Target="../ink/ink92.xml"/><Relationship Id="rId16" Type="http://schemas.openxmlformats.org/officeDocument/2006/relationships/customXml" Target="../ink/ink44.xml"/><Relationship Id="rId107" Type="http://schemas.openxmlformats.org/officeDocument/2006/relationships/image" Target="../media/image189.png"/><Relationship Id="rId11" Type="http://schemas.openxmlformats.org/officeDocument/2006/relationships/image" Target="../media/image141.png"/><Relationship Id="rId32" Type="http://schemas.openxmlformats.org/officeDocument/2006/relationships/customXml" Target="../ink/ink52.xml"/><Relationship Id="rId37" Type="http://schemas.openxmlformats.org/officeDocument/2006/relationships/image" Target="../media/image154.png"/><Relationship Id="rId53" Type="http://schemas.openxmlformats.org/officeDocument/2006/relationships/image" Target="../media/image162.png"/><Relationship Id="rId58" Type="http://schemas.openxmlformats.org/officeDocument/2006/relationships/customXml" Target="../ink/ink65.xml"/><Relationship Id="rId74" Type="http://schemas.openxmlformats.org/officeDocument/2006/relationships/customXml" Target="../ink/ink73.xml"/><Relationship Id="rId79" Type="http://schemas.openxmlformats.org/officeDocument/2006/relationships/image" Target="../media/image175.png"/><Relationship Id="rId102" Type="http://schemas.openxmlformats.org/officeDocument/2006/relationships/customXml" Target="../ink/ink87.xml"/><Relationship Id="rId123" Type="http://schemas.openxmlformats.org/officeDocument/2006/relationships/image" Target="../media/image197.png"/><Relationship Id="rId128" Type="http://schemas.openxmlformats.org/officeDocument/2006/relationships/customXml" Target="../ink/ink100.xml"/><Relationship Id="rId5" Type="http://schemas.openxmlformats.org/officeDocument/2006/relationships/image" Target="../media/image138.png"/><Relationship Id="rId90" Type="http://schemas.openxmlformats.org/officeDocument/2006/relationships/customXml" Target="../ink/ink81.xml"/><Relationship Id="rId95" Type="http://schemas.openxmlformats.org/officeDocument/2006/relationships/image" Target="../media/image183.png"/><Relationship Id="rId22" Type="http://schemas.openxmlformats.org/officeDocument/2006/relationships/customXml" Target="../ink/ink47.xml"/><Relationship Id="rId27" Type="http://schemas.openxmlformats.org/officeDocument/2006/relationships/image" Target="../media/image149.png"/><Relationship Id="rId43" Type="http://schemas.openxmlformats.org/officeDocument/2006/relationships/image" Target="../media/image157.png"/><Relationship Id="rId48" Type="http://schemas.openxmlformats.org/officeDocument/2006/relationships/customXml" Target="../ink/ink60.xml"/><Relationship Id="rId64" Type="http://schemas.openxmlformats.org/officeDocument/2006/relationships/customXml" Target="../ink/ink68.xml"/><Relationship Id="rId69" Type="http://schemas.openxmlformats.org/officeDocument/2006/relationships/image" Target="../media/image170.png"/><Relationship Id="rId113" Type="http://schemas.openxmlformats.org/officeDocument/2006/relationships/image" Target="../media/image192.png"/><Relationship Id="rId118" Type="http://schemas.openxmlformats.org/officeDocument/2006/relationships/customXml" Target="../ink/ink95.xml"/><Relationship Id="rId80" Type="http://schemas.openxmlformats.org/officeDocument/2006/relationships/customXml" Target="../ink/ink76.xml"/><Relationship Id="rId85" Type="http://schemas.openxmlformats.org/officeDocument/2006/relationships/image" Target="../media/image178.png"/><Relationship Id="rId12" Type="http://schemas.openxmlformats.org/officeDocument/2006/relationships/customXml" Target="../ink/ink42.xml"/><Relationship Id="rId17" Type="http://schemas.openxmlformats.org/officeDocument/2006/relationships/image" Target="../media/image144.png"/><Relationship Id="rId33" Type="http://schemas.openxmlformats.org/officeDocument/2006/relationships/image" Target="../media/image152.png"/><Relationship Id="rId38" Type="http://schemas.openxmlformats.org/officeDocument/2006/relationships/customXml" Target="../ink/ink55.xml"/><Relationship Id="rId59" Type="http://schemas.openxmlformats.org/officeDocument/2006/relationships/image" Target="../media/image165.png"/><Relationship Id="rId103" Type="http://schemas.openxmlformats.org/officeDocument/2006/relationships/image" Target="../media/image187.png"/><Relationship Id="rId108" Type="http://schemas.openxmlformats.org/officeDocument/2006/relationships/customXml" Target="../ink/ink90.xml"/><Relationship Id="rId124" Type="http://schemas.openxmlformats.org/officeDocument/2006/relationships/customXml" Target="../ink/ink98.xml"/><Relationship Id="rId129" Type="http://schemas.openxmlformats.org/officeDocument/2006/relationships/image" Target="../media/image200.png"/><Relationship Id="rId54" Type="http://schemas.openxmlformats.org/officeDocument/2006/relationships/customXml" Target="../ink/ink63.xml"/><Relationship Id="rId70" Type="http://schemas.openxmlformats.org/officeDocument/2006/relationships/customXml" Target="../ink/ink71.xml"/><Relationship Id="rId75" Type="http://schemas.openxmlformats.org/officeDocument/2006/relationships/image" Target="../media/image173.png"/><Relationship Id="rId91" Type="http://schemas.openxmlformats.org/officeDocument/2006/relationships/image" Target="../media/image181.png"/><Relationship Id="rId96" Type="http://schemas.openxmlformats.org/officeDocument/2006/relationships/customXml" Target="../ink/ink8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9.xml"/><Relationship Id="rId23" Type="http://schemas.openxmlformats.org/officeDocument/2006/relationships/image" Target="../media/image147.png"/><Relationship Id="rId28" Type="http://schemas.openxmlformats.org/officeDocument/2006/relationships/customXml" Target="../ink/ink50.xml"/><Relationship Id="rId49" Type="http://schemas.openxmlformats.org/officeDocument/2006/relationships/image" Target="../media/image160.png"/><Relationship Id="rId114" Type="http://schemas.openxmlformats.org/officeDocument/2006/relationships/customXml" Target="../ink/ink93.xml"/><Relationship Id="rId119" Type="http://schemas.openxmlformats.org/officeDocument/2006/relationships/image" Target="../media/image195.png"/><Relationship Id="rId44" Type="http://schemas.openxmlformats.org/officeDocument/2006/relationships/customXml" Target="../ink/ink58.xml"/><Relationship Id="rId60" Type="http://schemas.openxmlformats.org/officeDocument/2006/relationships/customXml" Target="../ink/ink66.xml"/><Relationship Id="rId65" Type="http://schemas.openxmlformats.org/officeDocument/2006/relationships/image" Target="../media/image168.png"/><Relationship Id="rId81" Type="http://schemas.openxmlformats.org/officeDocument/2006/relationships/image" Target="../media/image176.png"/><Relationship Id="rId86" Type="http://schemas.openxmlformats.org/officeDocument/2006/relationships/customXml" Target="../ink/ink79.xml"/><Relationship Id="rId13" Type="http://schemas.openxmlformats.org/officeDocument/2006/relationships/image" Target="../media/image142.png"/><Relationship Id="rId18" Type="http://schemas.openxmlformats.org/officeDocument/2006/relationships/customXml" Target="../ink/ink45.xml"/><Relationship Id="rId39" Type="http://schemas.openxmlformats.org/officeDocument/2006/relationships/image" Target="../media/image155.png"/><Relationship Id="rId109" Type="http://schemas.openxmlformats.org/officeDocument/2006/relationships/image" Target="../media/image190.png"/><Relationship Id="rId34" Type="http://schemas.openxmlformats.org/officeDocument/2006/relationships/customXml" Target="../ink/ink53.xml"/><Relationship Id="rId50" Type="http://schemas.openxmlformats.org/officeDocument/2006/relationships/customXml" Target="../ink/ink61.xml"/><Relationship Id="rId55" Type="http://schemas.openxmlformats.org/officeDocument/2006/relationships/image" Target="../media/image163.png"/><Relationship Id="rId76" Type="http://schemas.openxmlformats.org/officeDocument/2006/relationships/customXml" Target="../ink/ink74.xml"/><Relationship Id="rId97" Type="http://schemas.openxmlformats.org/officeDocument/2006/relationships/image" Target="../media/image184.png"/><Relationship Id="rId104" Type="http://schemas.openxmlformats.org/officeDocument/2006/relationships/customXml" Target="../ink/ink88.xml"/><Relationship Id="rId120" Type="http://schemas.openxmlformats.org/officeDocument/2006/relationships/customXml" Target="../ink/ink96.xml"/><Relationship Id="rId125" Type="http://schemas.openxmlformats.org/officeDocument/2006/relationships/image" Target="../media/image198.png"/><Relationship Id="rId7" Type="http://schemas.openxmlformats.org/officeDocument/2006/relationships/image" Target="../media/image139.png"/><Relationship Id="rId71" Type="http://schemas.openxmlformats.org/officeDocument/2006/relationships/image" Target="../media/image171.png"/><Relationship Id="rId92" Type="http://schemas.openxmlformats.org/officeDocument/2006/relationships/customXml" Target="../ink/ink82.xml"/><Relationship Id="rId2" Type="http://schemas.openxmlformats.org/officeDocument/2006/relationships/customXml" Target="../ink/ink37.xml"/><Relationship Id="rId29" Type="http://schemas.openxmlformats.org/officeDocument/2006/relationships/image" Target="../media/image150.png"/><Relationship Id="rId24" Type="http://schemas.openxmlformats.org/officeDocument/2006/relationships/customXml" Target="../ink/ink48.xml"/><Relationship Id="rId40" Type="http://schemas.openxmlformats.org/officeDocument/2006/relationships/customXml" Target="../ink/ink56.xml"/><Relationship Id="rId45" Type="http://schemas.openxmlformats.org/officeDocument/2006/relationships/image" Target="../media/image158.png"/><Relationship Id="rId66" Type="http://schemas.openxmlformats.org/officeDocument/2006/relationships/customXml" Target="../ink/ink69.xml"/><Relationship Id="rId87" Type="http://schemas.openxmlformats.org/officeDocument/2006/relationships/image" Target="../media/image179.png"/><Relationship Id="rId110" Type="http://schemas.openxmlformats.org/officeDocument/2006/relationships/customXml" Target="../ink/ink91.xml"/><Relationship Id="rId115" Type="http://schemas.openxmlformats.org/officeDocument/2006/relationships/image" Target="../media/image193.png"/><Relationship Id="rId61" Type="http://schemas.openxmlformats.org/officeDocument/2006/relationships/image" Target="../media/image166.png"/><Relationship Id="rId82" Type="http://schemas.openxmlformats.org/officeDocument/2006/relationships/customXml" Target="../ink/ink77.xml"/><Relationship Id="rId19" Type="http://schemas.openxmlformats.org/officeDocument/2006/relationships/image" Target="../media/image145.png"/><Relationship Id="rId14" Type="http://schemas.openxmlformats.org/officeDocument/2006/relationships/customXml" Target="../ink/ink43.xml"/><Relationship Id="rId30" Type="http://schemas.openxmlformats.org/officeDocument/2006/relationships/customXml" Target="../ink/ink51.xml"/><Relationship Id="rId35" Type="http://schemas.openxmlformats.org/officeDocument/2006/relationships/image" Target="../media/image153.png"/><Relationship Id="rId56" Type="http://schemas.openxmlformats.org/officeDocument/2006/relationships/customXml" Target="../ink/ink64.xml"/><Relationship Id="rId77" Type="http://schemas.openxmlformats.org/officeDocument/2006/relationships/image" Target="../media/image174.png"/><Relationship Id="rId100" Type="http://schemas.openxmlformats.org/officeDocument/2006/relationships/customXml" Target="../ink/ink86.xml"/><Relationship Id="rId105" Type="http://schemas.openxmlformats.org/officeDocument/2006/relationships/image" Target="../media/image188.png"/><Relationship Id="rId126" Type="http://schemas.openxmlformats.org/officeDocument/2006/relationships/customXml" Target="../ink/ink99.xml"/><Relationship Id="rId8" Type="http://schemas.openxmlformats.org/officeDocument/2006/relationships/customXml" Target="../ink/ink40.xml"/><Relationship Id="rId51" Type="http://schemas.openxmlformats.org/officeDocument/2006/relationships/image" Target="../media/image161.png"/><Relationship Id="rId72" Type="http://schemas.openxmlformats.org/officeDocument/2006/relationships/customXml" Target="../ink/ink72.xml"/><Relationship Id="rId93" Type="http://schemas.openxmlformats.org/officeDocument/2006/relationships/image" Target="../media/image182.png"/><Relationship Id="rId98" Type="http://schemas.openxmlformats.org/officeDocument/2006/relationships/customXml" Target="../ink/ink85.xml"/><Relationship Id="rId121" Type="http://schemas.openxmlformats.org/officeDocument/2006/relationships/image" Target="../media/image196.png"/><Relationship Id="rId3" Type="http://schemas.openxmlformats.org/officeDocument/2006/relationships/image" Target="../media/image101.png"/><Relationship Id="rId25" Type="http://schemas.openxmlformats.org/officeDocument/2006/relationships/image" Target="../media/image148.png"/><Relationship Id="rId46" Type="http://schemas.openxmlformats.org/officeDocument/2006/relationships/customXml" Target="../ink/ink59.xml"/><Relationship Id="rId67" Type="http://schemas.openxmlformats.org/officeDocument/2006/relationships/image" Target="../media/image169.png"/><Relationship Id="rId116" Type="http://schemas.openxmlformats.org/officeDocument/2006/relationships/customXml" Target="../ink/ink94.xml"/><Relationship Id="rId20" Type="http://schemas.openxmlformats.org/officeDocument/2006/relationships/customXml" Target="../ink/ink46.xml"/><Relationship Id="rId41" Type="http://schemas.openxmlformats.org/officeDocument/2006/relationships/image" Target="../media/image156.png"/><Relationship Id="rId62" Type="http://schemas.openxmlformats.org/officeDocument/2006/relationships/customXml" Target="../ink/ink67.xml"/><Relationship Id="rId83" Type="http://schemas.openxmlformats.org/officeDocument/2006/relationships/image" Target="../media/image177.png"/><Relationship Id="rId88" Type="http://schemas.openxmlformats.org/officeDocument/2006/relationships/customXml" Target="../ink/ink80.xml"/><Relationship Id="rId111" Type="http://schemas.openxmlformats.org/officeDocument/2006/relationships/image" Target="../media/image191.png"/><Relationship Id="rId15" Type="http://schemas.openxmlformats.org/officeDocument/2006/relationships/image" Target="../media/image143.png"/><Relationship Id="rId36" Type="http://schemas.openxmlformats.org/officeDocument/2006/relationships/customXml" Target="../ink/ink54.xml"/><Relationship Id="rId57" Type="http://schemas.openxmlformats.org/officeDocument/2006/relationships/image" Target="../media/image164.png"/><Relationship Id="rId106" Type="http://schemas.openxmlformats.org/officeDocument/2006/relationships/customXml" Target="../ink/ink89.xml"/><Relationship Id="rId127" Type="http://schemas.openxmlformats.org/officeDocument/2006/relationships/image" Target="../media/image199.png"/><Relationship Id="rId10" Type="http://schemas.openxmlformats.org/officeDocument/2006/relationships/customXml" Target="../ink/ink41.xml"/><Relationship Id="rId31" Type="http://schemas.openxmlformats.org/officeDocument/2006/relationships/image" Target="../media/image151.png"/><Relationship Id="rId52" Type="http://schemas.openxmlformats.org/officeDocument/2006/relationships/customXml" Target="../ink/ink62.xml"/><Relationship Id="rId73" Type="http://schemas.openxmlformats.org/officeDocument/2006/relationships/image" Target="../media/image172.png"/><Relationship Id="rId78" Type="http://schemas.openxmlformats.org/officeDocument/2006/relationships/customXml" Target="../ink/ink75.xml"/><Relationship Id="rId94" Type="http://schemas.openxmlformats.org/officeDocument/2006/relationships/customXml" Target="../ink/ink83.xml"/><Relationship Id="rId99" Type="http://schemas.openxmlformats.org/officeDocument/2006/relationships/image" Target="../media/image185.png"/><Relationship Id="rId101" Type="http://schemas.openxmlformats.org/officeDocument/2006/relationships/image" Target="../media/image186.png"/><Relationship Id="rId122" Type="http://schemas.openxmlformats.org/officeDocument/2006/relationships/customXml" Target="../ink/ink97.xml"/><Relationship Id="rId4" Type="http://schemas.openxmlformats.org/officeDocument/2006/relationships/customXml" Target="../ink/ink38.xml"/><Relationship Id="rId9" Type="http://schemas.openxmlformats.org/officeDocument/2006/relationships/image" Target="../media/image140.png"/><Relationship Id="rId26" Type="http://schemas.openxmlformats.org/officeDocument/2006/relationships/customXml" Target="../ink/ink4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4" name="Rectangle 1030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5" name="Rectangle 1032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6" name="Rectangle 1034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7" name="Rectangle 1036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692D6B8-96A2-2F76-2EF0-502FF7A2E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fr-CH" sz="4800" dirty="0">
                <a:solidFill>
                  <a:srgbClr val="FFFFFF"/>
                </a:solidFill>
              </a:rPr>
              <a:t>Vraiment comprendre la récursion</a:t>
            </a:r>
          </a:p>
        </p:txBody>
      </p:sp>
      <p:sp>
        <p:nvSpPr>
          <p:cNvPr id="1098" name="Rectangle 1038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07930C-E316-4C85-5B35-4A7B0AE740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fr-CH" dirty="0">
                <a:solidFill>
                  <a:srgbClr val="FFFFFF"/>
                </a:solidFill>
              </a:rPr>
              <a:t>Cédric DONNER</a:t>
            </a:r>
            <a:br>
              <a:rPr lang="fr-CH" dirty="0">
                <a:solidFill>
                  <a:srgbClr val="FFFFFF"/>
                </a:solidFill>
              </a:rPr>
            </a:br>
            <a:r>
              <a:rPr lang="fr-CH" dirty="0">
                <a:solidFill>
                  <a:srgbClr val="FFFFFF"/>
                </a:solidFill>
              </a:rPr>
              <a:t>Cours Turing+ 2025, EPFL</a:t>
            </a:r>
          </a:p>
        </p:txBody>
      </p:sp>
      <p:sp>
        <p:nvSpPr>
          <p:cNvPr id="1099" name="Oval 1040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B12136-3949-D12B-F9EF-D46C6DC45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0559" y="2828854"/>
            <a:ext cx="3737164" cy="1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10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3875967"/>
            <a:ext cx="6471167" cy="281417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145761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2682489"/>
            <a:ext cx="1314736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14164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5138427"/>
            <a:ext cx="6471167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4"/>
            <a:ext cx="1724168" cy="596400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7DCDFEB9-7A60-9C28-E0A4-481743516E37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0" name="Graphique 59" descr="Badge croix avec un remplissage uni">
            <a:extLst>
              <a:ext uri="{FF2B5EF4-FFF2-40B4-BE49-F238E27FC236}">
                <a16:creationId xmlns:a16="http://schemas.microsoft.com/office/drawing/2014/main" id="{6D35398E-F007-575C-FBB6-27F33821E2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8610" y="2009310"/>
            <a:ext cx="507845" cy="50784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1CC91EE1-BE2D-4331-3CA9-895106B1A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6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5138427"/>
            <a:ext cx="6471167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4"/>
            <a:ext cx="1724168" cy="596400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6CFC9726-C228-CF82-E341-36B5F8A54F4A}"/>
              </a:ext>
            </a:extLst>
          </p:cNvPr>
          <p:cNvSpPr/>
          <p:nvPr/>
        </p:nvSpPr>
        <p:spPr>
          <a:xfrm>
            <a:off x="876106" y="2682489"/>
            <a:ext cx="3877864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72702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5138427"/>
            <a:ext cx="6471167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4"/>
            <a:ext cx="1724168" cy="596400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DE1E4216-DC9D-AAE8-7C17-320991260ADD}"/>
              </a:ext>
            </a:extLst>
          </p:cNvPr>
          <p:cNvSpPr/>
          <p:nvPr/>
        </p:nvSpPr>
        <p:spPr>
          <a:xfrm>
            <a:off x="1783307" y="2682489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0" name="Image 59">
            <a:extLst>
              <a:ext uri="{FF2B5EF4-FFF2-40B4-BE49-F238E27FC236}">
                <a16:creationId xmlns:a16="http://schemas.microsoft.com/office/drawing/2014/main" id="{98D0AA35-7373-93BD-ED50-9736EB93E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1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6280" y="5138428"/>
            <a:ext cx="492150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4"/>
            <a:ext cx="1724168" cy="134635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1E824424-833B-FDB3-93A3-3808CF246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524" y="6083299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7321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3E0A4E96-1E87-78EC-022B-FB584CA080CE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Graphique 66" descr="Badge Tick1 avec un remplissage uni">
            <a:extLst>
              <a:ext uri="{FF2B5EF4-FFF2-40B4-BE49-F238E27FC236}">
                <a16:creationId xmlns:a16="http://schemas.microsoft.com/office/drawing/2014/main" id="{13E766BC-A9EE-8061-02AE-EB8FF1CD19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5730" y="2030128"/>
            <a:ext cx="473605" cy="47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1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6280" y="5138428"/>
            <a:ext cx="492150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4"/>
            <a:ext cx="1724168" cy="134635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1E824424-833B-FDB3-93A3-3808CF246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524" y="6083299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7321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3E0A4E96-1E87-78EC-022B-FB584CA080CE}"/>
              </a:ext>
            </a:extLst>
          </p:cNvPr>
          <p:cNvSpPr/>
          <p:nvPr/>
        </p:nvSpPr>
        <p:spPr>
          <a:xfrm>
            <a:off x="894303" y="2385286"/>
            <a:ext cx="3850417" cy="28586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83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6280" y="5138428"/>
            <a:ext cx="492150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1E824424-833B-FDB3-93A3-3808CF246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4524" y="6083299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8A8AB9F-734D-18C8-08A0-3E9B9B424DC5}"/>
              </a:ext>
            </a:extLst>
          </p:cNvPr>
          <p:cNvSpPr/>
          <p:nvPr/>
        </p:nvSpPr>
        <p:spPr>
          <a:xfrm>
            <a:off x="3400282" y="2682489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2822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100232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8A8AB9F-734D-18C8-08A0-3E9B9B424DC5}"/>
              </a:ext>
            </a:extLst>
          </p:cNvPr>
          <p:cNvSpPr/>
          <p:nvPr/>
        </p:nvSpPr>
        <p:spPr>
          <a:xfrm flipV="1">
            <a:off x="3400282" y="2965684"/>
            <a:ext cx="1314736" cy="73215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id="{6B151CE9-499A-939B-A089-DA77130B90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461" y="6083299"/>
            <a:ext cx="275340" cy="225279"/>
          </a:xfrm>
          <a:prstGeom prst="rect">
            <a:avLst/>
          </a:prstGeom>
        </p:spPr>
      </p:pic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1DB1EEF7-D24F-35D9-45CE-4CC71F087667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Graphique 68" descr="Badge Tick1 avec un remplissage uni">
            <a:extLst>
              <a:ext uri="{FF2B5EF4-FFF2-40B4-BE49-F238E27FC236}">
                <a16:creationId xmlns:a16="http://schemas.microsoft.com/office/drawing/2014/main" id="{3A77202B-724C-857E-5A17-44D60CAF61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5730" y="2030128"/>
            <a:ext cx="473605" cy="473605"/>
          </a:xfrm>
          <a:prstGeom prst="rect">
            <a:avLst/>
          </a:prstGeom>
        </p:spPr>
      </p:pic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E92A4536-B4ED-2ED1-CC27-F9BEA0ADAE58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52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8A8AB9F-734D-18C8-08A0-3E9B9B424DC5}"/>
              </a:ext>
            </a:extLst>
          </p:cNvPr>
          <p:cNvSpPr/>
          <p:nvPr/>
        </p:nvSpPr>
        <p:spPr>
          <a:xfrm flipV="1">
            <a:off x="3400282" y="2965684"/>
            <a:ext cx="1314736" cy="73215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F6958E8A-DE6D-6A54-3F96-CB55BA7E0435}"/>
              </a:ext>
            </a:extLst>
          </p:cNvPr>
          <p:cNvSpPr/>
          <p:nvPr/>
        </p:nvSpPr>
        <p:spPr>
          <a:xfrm>
            <a:off x="894303" y="2385286"/>
            <a:ext cx="3850417" cy="28586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97278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A8A8AB9F-734D-18C8-08A0-3E9B9B424DC5}"/>
              </a:ext>
            </a:extLst>
          </p:cNvPr>
          <p:cNvSpPr/>
          <p:nvPr/>
        </p:nvSpPr>
        <p:spPr>
          <a:xfrm flipV="1">
            <a:off x="3400282" y="2965684"/>
            <a:ext cx="1314736" cy="73215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F6958E8A-DE6D-6A54-3F96-CB55BA7E0435}"/>
              </a:ext>
            </a:extLst>
          </p:cNvPr>
          <p:cNvSpPr/>
          <p:nvPr/>
        </p:nvSpPr>
        <p:spPr>
          <a:xfrm>
            <a:off x="894303" y="2385286"/>
            <a:ext cx="3850417" cy="28586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0429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>
                <a:solidFill>
                  <a:srgbClr val="FFFFFF"/>
                </a:solidFill>
              </a:rPr>
              <a:t>Fonctions récursives : modèle d’exécution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Encre 25">
                <a:extLst>
                  <a:ext uri="{FF2B5EF4-FFF2-40B4-BE49-F238E27FC236}">
                    <a16:creationId xmlns:a16="http://schemas.microsoft.com/office/drawing/2014/main" id="{355E659B-DCD7-3BD2-D48C-8437B3B8DA34}"/>
                  </a:ext>
                </a:extLst>
              </p14:cNvPr>
              <p14:cNvContentPartPr/>
              <p14:nvPr/>
            </p14:nvContentPartPr>
            <p14:xfrm>
              <a:off x="1279481" y="1961594"/>
              <a:ext cx="2597760" cy="591480"/>
            </p14:xfrm>
          </p:contentPart>
        </mc:Choice>
        <mc:Fallback xmlns="">
          <p:pic>
            <p:nvPicPr>
              <p:cNvPr id="25" name="Encre 25">
                <a:extLst>
                  <a:ext uri="{FF2B5EF4-FFF2-40B4-BE49-F238E27FC236}">
                    <a16:creationId xmlns:a16="http://schemas.microsoft.com/office/drawing/2014/main" id="{355E659B-DCD7-3BD2-D48C-8437B3B8DA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4003" y="1946114"/>
                <a:ext cx="2628356" cy="62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1" name="Encre 61">
                <a:extLst>
                  <a:ext uri="{FF2B5EF4-FFF2-40B4-BE49-F238E27FC236}">
                    <a16:creationId xmlns:a16="http://schemas.microsoft.com/office/drawing/2014/main" id="{971ABB76-1F3B-91E3-AB93-F77A1C69D7D0}"/>
                  </a:ext>
                </a:extLst>
              </p14:cNvPr>
              <p14:cNvContentPartPr/>
              <p14:nvPr/>
            </p14:nvContentPartPr>
            <p14:xfrm>
              <a:off x="1781286" y="4142919"/>
              <a:ext cx="891000" cy="649080"/>
            </p14:xfrm>
          </p:contentPart>
        </mc:Choice>
        <mc:Fallback xmlns="">
          <p:pic>
            <p:nvPicPr>
              <p:cNvPr id="61" name="Encre 61">
                <a:extLst>
                  <a:ext uri="{FF2B5EF4-FFF2-40B4-BE49-F238E27FC236}">
                    <a16:creationId xmlns:a16="http://schemas.microsoft.com/office/drawing/2014/main" id="{971ABB76-1F3B-91E3-AB93-F77A1C69D7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65806" y="4127439"/>
                <a:ext cx="921600" cy="67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4" name="Encre 63">
                <a:extLst>
                  <a:ext uri="{FF2B5EF4-FFF2-40B4-BE49-F238E27FC236}">
                    <a16:creationId xmlns:a16="http://schemas.microsoft.com/office/drawing/2014/main" id="{60E306A8-FB25-F33F-97AB-C825D29E0182}"/>
                  </a:ext>
                </a:extLst>
              </p14:cNvPr>
              <p14:cNvContentPartPr/>
              <p14:nvPr/>
            </p14:nvContentPartPr>
            <p14:xfrm>
              <a:off x="3481926" y="3653319"/>
              <a:ext cx="350640" cy="1817640"/>
            </p14:xfrm>
          </p:contentPart>
        </mc:Choice>
        <mc:Fallback xmlns="">
          <p:pic>
            <p:nvPicPr>
              <p:cNvPr id="64" name="Encre 63">
                <a:extLst>
                  <a:ext uri="{FF2B5EF4-FFF2-40B4-BE49-F238E27FC236}">
                    <a16:creationId xmlns:a16="http://schemas.microsoft.com/office/drawing/2014/main" id="{60E306A8-FB25-F33F-97AB-C825D29E018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66462" y="3637842"/>
                <a:ext cx="381209" cy="18482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5" name="Encre 65">
                <a:extLst>
                  <a:ext uri="{FF2B5EF4-FFF2-40B4-BE49-F238E27FC236}">
                    <a16:creationId xmlns:a16="http://schemas.microsoft.com/office/drawing/2014/main" id="{BD076431-180C-F99D-AF1B-336C0B454CD3}"/>
                  </a:ext>
                </a:extLst>
              </p14:cNvPr>
              <p14:cNvContentPartPr/>
              <p14:nvPr/>
            </p14:nvContentPartPr>
            <p14:xfrm>
              <a:off x="2941926" y="4456119"/>
              <a:ext cx="124560" cy="80640"/>
            </p14:xfrm>
          </p:contentPart>
        </mc:Choice>
        <mc:Fallback xmlns="">
          <p:pic>
            <p:nvPicPr>
              <p:cNvPr id="65" name="Encre 65">
                <a:extLst>
                  <a:ext uri="{FF2B5EF4-FFF2-40B4-BE49-F238E27FC236}">
                    <a16:creationId xmlns:a16="http://schemas.microsoft.com/office/drawing/2014/main" id="{BD076431-180C-F99D-AF1B-336C0B454CD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26446" y="4440639"/>
                <a:ext cx="155160" cy="11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6" name="Encre 65">
                <a:extLst>
                  <a:ext uri="{FF2B5EF4-FFF2-40B4-BE49-F238E27FC236}">
                    <a16:creationId xmlns:a16="http://schemas.microsoft.com/office/drawing/2014/main" id="{A4D5E1A0-F04D-8179-1AF1-EF90E80BDC52}"/>
                  </a:ext>
                </a:extLst>
              </p14:cNvPr>
              <p14:cNvContentPartPr/>
              <p14:nvPr/>
            </p14:nvContentPartPr>
            <p14:xfrm>
              <a:off x="4175286" y="3784719"/>
              <a:ext cx="285120" cy="212040"/>
            </p14:xfrm>
          </p:contentPart>
        </mc:Choice>
        <mc:Fallback xmlns="">
          <p:pic>
            <p:nvPicPr>
              <p:cNvPr id="66" name="Encre 65">
                <a:extLst>
                  <a:ext uri="{FF2B5EF4-FFF2-40B4-BE49-F238E27FC236}">
                    <a16:creationId xmlns:a16="http://schemas.microsoft.com/office/drawing/2014/main" id="{A4D5E1A0-F04D-8179-1AF1-EF90E80BDC5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59806" y="3769239"/>
                <a:ext cx="315720" cy="2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0" name="Encre 70">
                <a:extLst>
                  <a:ext uri="{FF2B5EF4-FFF2-40B4-BE49-F238E27FC236}">
                    <a16:creationId xmlns:a16="http://schemas.microsoft.com/office/drawing/2014/main" id="{A8B4EA38-8D6D-A58F-EE18-42476A34F049}"/>
                  </a:ext>
                </a:extLst>
              </p14:cNvPr>
              <p14:cNvContentPartPr/>
              <p14:nvPr/>
            </p14:nvContentPartPr>
            <p14:xfrm>
              <a:off x="7791666" y="3745623"/>
              <a:ext cx="255960" cy="270360"/>
            </p14:xfrm>
          </p:contentPart>
        </mc:Choice>
        <mc:Fallback xmlns="">
          <p:pic>
            <p:nvPicPr>
              <p:cNvPr id="70" name="Encre 70">
                <a:extLst>
                  <a:ext uri="{FF2B5EF4-FFF2-40B4-BE49-F238E27FC236}">
                    <a16:creationId xmlns:a16="http://schemas.microsoft.com/office/drawing/2014/main" id="{A8B4EA38-8D6D-A58F-EE18-42476A34F04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776164" y="3730164"/>
                <a:ext cx="286603" cy="3009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1" name="Encre 70">
                <a:extLst>
                  <a:ext uri="{FF2B5EF4-FFF2-40B4-BE49-F238E27FC236}">
                    <a16:creationId xmlns:a16="http://schemas.microsoft.com/office/drawing/2014/main" id="{F717AAC7-EF36-DB39-5242-5447C623234D}"/>
                  </a:ext>
                </a:extLst>
              </p14:cNvPr>
              <p14:cNvContentPartPr/>
              <p14:nvPr/>
            </p14:nvContentPartPr>
            <p14:xfrm>
              <a:off x="8572866" y="3833103"/>
              <a:ext cx="314280" cy="219240"/>
            </p14:xfrm>
          </p:contentPart>
        </mc:Choice>
        <mc:Fallback xmlns="">
          <p:pic>
            <p:nvPicPr>
              <p:cNvPr id="71" name="Encre 70">
                <a:extLst>
                  <a:ext uri="{FF2B5EF4-FFF2-40B4-BE49-F238E27FC236}">
                    <a16:creationId xmlns:a16="http://schemas.microsoft.com/office/drawing/2014/main" id="{F717AAC7-EF36-DB39-5242-5447C623234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557386" y="3817623"/>
                <a:ext cx="34488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4" name="Encre 73">
                <a:extLst>
                  <a:ext uri="{FF2B5EF4-FFF2-40B4-BE49-F238E27FC236}">
                    <a16:creationId xmlns:a16="http://schemas.microsoft.com/office/drawing/2014/main" id="{BB2F36D7-4629-9E65-0BD1-DE25A4E10C3B}"/>
                  </a:ext>
                </a:extLst>
              </p14:cNvPr>
              <p14:cNvContentPartPr/>
              <p14:nvPr/>
            </p14:nvContentPartPr>
            <p14:xfrm>
              <a:off x="9580146" y="3745623"/>
              <a:ext cx="175680" cy="277560"/>
            </p14:xfrm>
          </p:contentPart>
        </mc:Choice>
        <mc:Fallback xmlns="">
          <p:pic>
            <p:nvPicPr>
              <p:cNvPr id="74" name="Encre 73">
                <a:extLst>
                  <a:ext uri="{FF2B5EF4-FFF2-40B4-BE49-F238E27FC236}">
                    <a16:creationId xmlns:a16="http://schemas.microsoft.com/office/drawing/2014/main" id="{BB2F36D7-4629-9E65-0BD1-DE25A4E10C3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564666" y="3730163"/>
                <a:ext cx="206280" cy="30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5" name="Encre 75">
                <a:extLst>
                  <a:ext uri="{FF2B5EF4-FFF2-40B4-BE49-F238E27FC236}">
                    <a16:creationId xmlns:a16="http://schemas.microsoft.com/office/drawing/2014/main" id="{D357C4CC-FC66-7FFC-01F1-2786B1B4C954}"/>
                  </a:ext>
                </a:extLst>
              </p14:cNvPr>
              <p14:cNvContentPartPr/>
              <p14:nvPr/>
            </p14:nvContentPartPr>
            <p14:xfrm>
              <a:off x="9156786" y="3803943"/>
              <a:ext cx="138960" cy="270360"/>
            </p14:xfrm>
          </p:contentPart>
        </mc:Choice>
        <mc:Fallback xmlns="">
          <p:pic>
            <p:nvPicPr>
              <p:cNvPr id="75" name="Encre 75">
                <a:extLst>
                  <a:ext uri="{FF2B5EF4-FFF2-40B4-BE49-F238E27FC236}">
                    <a16:creationId xmlns:a16="http://schemas.microsoft.com/office/drawing/2014/main" id="{D357C4CC-FC66-7FFC-01F1-2786B1B4C95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141306" y="3788463"/>
                <a:ext cx="16956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6" name="Encre 87">
                <a:extLst>
                  <a:ext uri="{FF2B5EF4-FFF2-40B4-BE49-F238E27FC236}">
                    <a16:creationId xmlns:a16="http://schemas.microsoft.com/office/drawing/2014/main" id="{41C168F6-4086-861C-B2C1-8283391B28EE}"/>
                  </a:ext>
                </a:extLst>
              </p14:cNvPr>
              <p14:cNvContentPartPr/>
              <p14:nvPr/>
            </p14:nvContentPartPr>
            <p14:xfrm>
              <a:off x="5649486" y="4704159"/>
              <a:ext cx="124560" cy="182880"/>
            </p14:xfrm>
          </p:contentPart>
        </mc:Choice>
        <mc:Fallback xmlns="">
          <p:pic>
            <p:nvPicPr>
              <p:cNvPr id="86" name="Encre 87">
                <a:extLst>
                  <a:ext uri="{FF2B5EF4-FFF2-40B4-BE49-F238E27FC236}">
                    <a16:creationId xmlns:a16="http://schemas.microsoft.com/office/drawing/2014/main" id="{41C168F6-4086-861C-B2C1-8283391B28E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34006" y="4688679"/>
                <a:ext cx="1551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7" name="Encre 87">
                <a:extLst>
                  <a:ext uri="{FF2B5EF4-FFF2-40B4-BE49-F238E27FC236}">
                    <a16:creationId xmlns:a16="http://schemas.microsoft.com/office/drawing/2014/main" id="{C2776725-9708-3249-A078-A21B2F7E0787}"/>
                  </a:ext>
                </a:extLst>
              </p14:cNvPr>
              <p14:cNvContentPartPr/>
              <p14:nvPr/>
            </p14:nvContentPartPr>
            <p14:xfrm>
              <a:off x="4153326" y="4580319"/>
              <a:ext cx="1211760" cy="518400"/>
            </p14:xfrm>
          </p:contentPart>
        </mc:Choice>
        <mc:Fallback xmlns="">
          <p:pic>
            <p:nvPicPr>
              <p:cNvPr id="87" name="Encre 87">
                <a:extLst>
                  <a:ext uri="{FF2B5EF4-FFF2-40B4-BE49-F238E27FC236}">
                    <a16:creationId xmlns:a16="http://schemas.microsoft.com/office/drawing/2014/main" id="{C2776725-9708-3249-A078-A21B2F7E078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37846" y="4564850"/>
                <a:ext cx="1242360" cy="5489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02" name="Encre 102">
                <a:extLst>
                  <a:ext uri="{FF2B5EF4-FFF2-40B4-BE49-F238E27FC236}">
                    <a16:creationId xmlns:a16="http://schemas.microsoft.com/office/drawing/2014/main" id="{A3759FE1-CFBF-1935-78AB-A32767DABED7}"/>
                  </a:ext>
                </a:extLst>
              </p14:cNvPr>
              <p14:cNvContentPartPr/>
              <p14:nvPr/>
            </p14:nvContentPartPr>
            <p14:xfrm>
              <a:off x="6029286" y="4448919"/>
              <a:ext cx="1408680" cy="533160"/>
            </p14:xfrm>
          </p:contentPart>
        </mc:Choice>
        <mc:Fallback xmlns="">
          <p:pic>
            <p:nvPicPr>
              <p:cNvPr id="102" name="Encre 102">
                <a:extLst>
                  <a:ext uri="{FF2B5EF4-FFF2-40B4-BE49-F238E27FC236}">
                    <a16:creationId xmlns:a16="http://schemas.microsoft.com/office/drawing/2014/main" id="{A3759FE1-CFBF-1935-78AB-A32767DABED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013810" y="4433439"/>
                <a:ext cx="1439272" cy="56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9" name="Encre 109">
                <a:extLst>
                  <a:ext uri="{FF2B5EF4-FFF2-40B4-BE49-F238E27FC236}">
                    <a16:creationId xmlns:a16="http://schemas.microsoft.com/office/drawing/2014/main" id="{75036A84-90F2-86FA-CB6A-299C81E6FF4D}"/>
                  </a:ext>
                </a:extLst>
              </p14:cNvPr>
              <p14:cNvContentPartPr/>
              <p14:nvPr/>
            </p14:nvContentPartPr>
            <p14:xfrm>
              <a:off x="7912446" y="4514439"/>
              <a:ext cx="1204560" cy="307080"/>
            </p14:xfrm>
          </p:contentPart>
        </mc:Choice>
        <mc:Fallback xmlns="">
          <p:pic>
            <p:nvPicPr>
              <p:cNvPr id="109" name="Encre 109">
                <a:extLst>
                  <a:ext uri="{FF2B5EF4-FFF2-40B4-BE49-F238E27FC236}">
                    <a16:creationId xmlns:a16="http://schemas.microsoft.com/office/drawing/2014/main" id="{75036A84-90F2-86FA-CB6A-299C81E6FF4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896966" y="4498941"/>
                <a:ext cx="1235160" cy="3377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6" name="Encre 29">
                <a:extLst>
                  <a:ext uri="{FF2B5EF4-FFF2-40B4-BE49-F238E27FC236}">
                    <a16:creationId xmlns:a16="http://schemas.microsoft.com/office/drawing/2014/main" id="{737EF28C-030B-D37B-4F9E-6E7197BABB8E}"/>
                  </a:ext>
                </a:extLst>
              </p14:cNvPr>
              <p14:cNvContentPartPr/>
              <p14:nvPr/>
            </p14:nvContentPartPr>
            <p14:xfrm>
              <a:off x="8088521" y="5470874"/>
              <a:ext cx="555120" cy="385560"/>
            </p14:xfrm>
          </p:contentPart>
        </mc:Choice>
        <mc:Fallback xmlns="">
          <p:pic>
            <p:nvPicPr>
              <p:cNvPr id="26" name="Encre 29">
                <a:extLst>
                  <a:ext uri="{FF2B5EF4-FFF2-40B4-BE49-F238E27FC236}">
                    <a16:creationId xmlns:a16="http://schemas.microsoft.com/office/drawing/2014/main" id="{737EF28C-030B-D37B-4F9E-6E7197BABB8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073041" y="5455394"/>
                <a:ext cx="58572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7" name="Encre 29">
                <a:extLst>
                  <a:ext uri="{FF2B5EF4-FFF2-40B4-BE49-F238E27FC236}">
                    <a16:creationId xmlns:a16="http://schemas.microsoft.com/office/drawing/2014/main" id="{DE0C2E0D-1B90-03C3-B3ED-913F449354AB}"/>
                  </a:ext>
                </a:extLst>
              </p14:cNvPr>
              <p14:cNvContentPartPr/>
              <p14:nvPr/>
            </p14:nvContentPartPr>
            <p14:xfrm>
              <a:off x="7015361" y="5596514"/>
              <a:ext cx="774000" cy="314280"/>
            </p14:xfrm>
          </p:contentPart>
        </mc:Choice>
        <mc:Fallback xmlns="">
          <p:pic>
            <p:nvPicPr>
              <p:cNvPr id="27" name="Encre 29">
                <a:extLst>
                  <a:ext uri="{FF2B5EF4-FFF2-40B4-BE49-F238E27FC236}">
                    <a16:creationId xmlns:a16="http://schemas.microsoft.com/office/drawing/2014/main" id="{DE0C2E0D-1B90-03C3-B3ED-913F449354A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99881" y="5581016"/>
                <a:ext cx="804600" cy="3449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8" name="Encre 29">
                <a:extLst>
                  <a:ext uri="{FF2B5EF4-FFF2-40B4-BE49-F238E27FC236}">
                    <a16:creationId xmlns:a16="http://schemas.microsoft.com/office/drawing/2014/main" id="{5F004DEA-B1BC-E0E7-BB72-B742698B5385}"/>
                  </a:ext>
                </a:extLst>
              </p14:cNvPr>
              <p14:cNvContentPartPr/>
              <p14:nvPr/>
            </p14:nvContentPartPr>
            <p14:xfrm>
              <a:off x="5446121" y="5545394"/>
              <a:ext cx="927360" cy="464400"/>
            </p14:xfrm>
          </p:contentPart>
        </mc:Choice>
        <mc:Fallback xmlns="">
          <p:pic>
            <p:nvPicPr>
              <p:cNvPr id="28" name="Encre 29">
                <a:extLst>
                  <a:ext uri="{FF2B5EF4-FFF2-40B4-BE49-F238E27FC236}">
                    <a16:creationId xmlns:a16="http://schemas.microsoft.com/office/drawing/2014/main" id="{5F004DEA-B1BC-E0E7-BB72-B742698B538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430641" y="5529902"/>
                <a:ext cx="957960" cy="4950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9" name="Encre 29">
                <a:extLst>
                  <a:ext uri="{FF2B5EF4-FFF2-40B4-BE49-F238E27FC236}">
                    <a16:creationId xmlns:a16="http://schemas.microsoft.com/office/drawing/2014/main" id="{AE98DD7A-2ADA-6549-4799-B5088A98450D}"/>
                  </a:ext>
                </a:extLst>
              </p14:cNvPr>
              <p14:cNvContentPartPr/>
              <p14:nvPr/>
            </p14:nvContentPartPr>
            <p14:xfrm>
              <a:off x="3942761" y="5742674"/>
              <a:ext cx="978120" cy="390960"/>
            </p14:xfrm>
          </p:contentPart>
        </mc:Choice>
        <mc:Fallback xmlns="">
          <p:pic>
            <p:nvPicPr>
              <p:cNvPr id="29" name="Encre 29">
                <a:extLst>
                  <a:ext uri="{FF2B5EF4-FFF2-40B4-BE49-F238E27FC236}">
                    <a16:creationId xmlns:a16="http://schemas.microsoft.com/office/drawing/2014/main" id="{AE98DD7A-2ADA-6549-4799-B5088A98450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27287" y="5727208"/>
                <a:ext cx="1008709" cy="421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0" name="Tableau 110">
                <a:extLst>
                  <a:ext uri="{FF2B5EF4-FFF2-40B4-BE49-F238E27FC236}">
                    <a16:creationId xmlns:a16="http://schemas.microsoft.com/office/drawing/2014/main" id="{12DEFD22-F9E8-CACC-9D1A-9A1DA6A2AB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373633"/>
                  </p:ext>
                </p:extLst>
              </p:nvPr>
            </p:nvGraphicFramePr>
            <p:xfrm>
              <a:off x="4214907" y="1916280"/>
              <a:ext cx="759161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59161">
                      <a:extLst>
                        <a:ext uri="{9D8B030D-6E8A-4147-A177-3AD203B41FA5}">
                          <a16:colId xmlns:a16="http://schemas.microsoft.com/office/drawing/2014/main" val="253947400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77449156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57514672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275232228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466544915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180342453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86284241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4165996508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78435060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419747676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i="1" dirty="0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84582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CH" dirty="0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fr-CH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fr-CH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fr-CH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67962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0" name="Tableau 110">
                <a:extLst>
                  <a:ext uri="{FF2B5EF4-FFF2-40B4-BE49-F238E27FC236}">
                    <a16:creationId xmlns:a16="http://schemas.microsoft.com/office/drawing/2014/main" id="{12DEFD22-F9E8-CACC-9D1A-9A1DA6A2AB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373633"/>
                  </p:ext>
                </p:extLst>
              </p:nvPr>
            </p:nvGraphicFramePr>
            <p:xfrm>
              <a:off x="4214907" y="1916280"/>
              <a:ext cx="759161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59161">
                      <a:extLst>
                        <a:ext uri="{9D8B030D-6E8A-4147-A177-3AD203B41FA5}">
                          <a16:colId xmlns:a16="http://schemas.microsoft.com/office/drawing/2014/main" val="253947400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77449156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57514672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275232228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3466544915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1803424539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86284241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4165996508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784350607"/>
                        </a:ext>
                      </a:extLst>
                    </a:gridCol>
                    <a:gridCol w="759161">
                      <a:extLst>
                        <a:ext uri="{9D8B030D-6E8A-4147-A177-3AD203B41FA5}">
                          <a16:colId xmlns:a16="http://schemas.microsoft.com/office/drawing/2014/main" val="419747676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800" t="-1613" r="-89840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101613" t="-1613" r="-805645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200000" t="-1613" r="-69920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302419" t="-1613" r="-604839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399200" t="-1613" r="-50000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499200" t="-1613" r="-40000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604032" t="-1613" r="-303226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698400" t="-1613" r="-20080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804839" t="-1613" r="-102419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897600" t="-1613" r="-1600" b="-1096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84582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6"/>
                          <a:stretch>
                            <a:fillRect l="-800" t="-103279" r="-89840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CH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67962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" name="Encre 2">
                <a:extLst>
                  <a:ext uri="{FF2B5EF4-FFF2-40B4-BE49-F238E27FC236}">
                    <a16:creationId xmlns:a16="http://schemas.microsoft.com/office/drawing/2014/main" id="{EC68B0FB-98C1-203A-6FA1-BD97E4F08620}"/>
                  </a:ext>
                </a:extLst>
              </p14:cNvPr>
              <p14:cNvContentPartPr/>
              <p14:nvPr/>
            </p14:nvContentPartPr>
            <p14:xfrm>
              <a:off x="4146881" y="3859514"/>
              <a:ext cx="5667480" cy="109800"/>
            </p14:xfrm>
          </p:contentPart>
        </mc:Choice>
        <mc:Fallback xmlns="">
          <p:pic>
            <p:nvPicPr>
              <p:cNvPr id="3" name="Encre 2">
                <a:extLst>
                  <a:ext uri="{FF2B5EF4-FFF2-40B4-BE49-F238E27FC236}">
                    <a16:creationId xmlns:a16="http://schemas.microsoft.com/office/drawing/2014/main" id="{EC68B0FB-98C1-203A-6FA1-BD97E4F08620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092881" y="3751514"/>
                <a:ext cx="577512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5467E919-9B33-7DEF-36A5-0CD5647F7032}"/>
                  </a:ext>
                </a:extLst>
              </p14:cNvPr>
              <p14:cNvContentPartPr/>
              <p14:nvPr/>
            </p14:nvContentPartPr>
            <p14:xfrm>
              <a:off x="5088641" y="2078594"/>
              <a:ext cx="1321560" cy="8784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5467E919-9B33-7DEF-36A5-0CD5647F7032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034641" y="1971035"/>
                <a:ext cx="1429200" cy="3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9B296528-668B-ACC8-7221-7A5FC52335F0}"/>
                  </a:ext>
                </a:extLst>
              </p14:cNvPr>
              <p14:cNvContentPartPr/>
              <p14:nvPr/>
            </p14:nvContentPartPr>
            <p14:xfrm>
              <a:off x="5249201" y="2371274"/>
              <a:ext cx="212040" cy="203760"/>
            </p14:xfrm>
          </p:contentPart>
        </mc:Choice>
        <mc:Fallback xmlns=""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9B296528-668B-ACC8-7221-7A5FC52335F0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233721" y="2355794"/>
                <a:ext cx="24264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D3BBEA99-FAE3-3551-868C-A659929A3A31}"/>
                  </a:ext>
                </a:extLst>
              </p14:cNvPr>
              <p14:cNvContentPartPr/>
              <p14:nvPr/>
            </p14:nvContentPartPr>
            <p14:xfrm>
              <a:off x="5978921" y="2384954"/>
              <a:ext cx="212040" cy="24120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D3BBEA99-FAE3-3551-868C-A659929A3A31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963441" y="2369474"/>
                <a:ext cx="242640" cy="27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E0FE1FE3-1DCC-FCA7-3A84-9AEA512532AC}"/>
                  </a:ext>
                </a:extLst>
              </p14:cNvPr>
              <p14:cNvContentPartPr/>
              <p14:nvPr/>
            </p14:nvContentPartPr>
            <p14:xfrm>
              <a:off x="7898801" y="4655114"/>
              <a:ext cx="1511280" cy="51480"/>
            </p14:xfrm>
          </p:contentPart>
        </mc:Choice>
        <mc:Fallback xmlns=""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E0FE1FE3-1DCC-FCA7-3A84-9AEA512532AC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844801" y="4547114"/>
                <a:ext cx="161892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F504A558-4C4E-D690-1628-B81E7FF404F4}"/>
                  </a:ext>
                </a:extLst>
              </p14:cNvPr>
              <p14:cNvContentPartPr/>
              <p14:nvPr/>
            </p14:nvContentPartPr>
            <p14:xfrm>
              <a:off x="6723401" y="2012714"/>
              <a:ext cx="4241160" cy="1317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F504A558-4C4E-D690-1628-B81E7FF404F4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669396" y="1904714"/>
                <a:ext cx="4348809" cy="3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2FE7D200-371C-4219-4ABB-9D8A34C4AF0B}"/>
                  </a:ext>
                </a:extLst>
              </p14:cNvPr>
              <p14:cNvContentPartPr/>
              <p14:nvPr/>
            </p14:nvContentPartPr>
            <p14:xfrm>
              <a:off x="6811241" y="2392514"/>
              <a:ext cx="190080" cy="23400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2FE7D200-371C-4219-4ABB-9D8A34C4AF0B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795761" y="2377034"/>
                <a:ext cx="22068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F91B232E-6AD0-BB0C-E4A2-CB60DEB8ECD3}"/>
                  </a:ext>
                </a:extLst>
              </p14:cNvPr>
              <p14:cNvContentPartPr/>
              <p14:nvPr/>
            </p14:nvContentPartPr>
            <p14:xfrm>
              <a:off x="5300321" y="2742794"/>
              <a:ext cx="7560" cy="22320"/>
            </p14:xfrm>
          </p:contentPart>
        </mc:Choice>
        <mc:Fallback xmlns=""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F91B232E-6AD0-BB0C-E4A2-CB60DEB8ECD3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285545" y="2727314"/>
                <a:ext cx="36769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24" name="Encre 29">
                <a:extLst>
                  <a:ext uri="{FF2B5EF4-FFF2-40B4-BE49-F238E27FC236}">
                    <a16:creationId xmlns:a16="http://schemas.microsoft.com/office/drawing/2014/main" id="{9C7BA07C-8B0E-E8F9-2876-D32D368BEE22}"/>
                  </a:ext>
                </a:extLst>
              </p14:cNvPr>
              <p14:cNvContentPartPr/>
              <p14:nvPr/>
            </p14:nvContentPartPr>
            <p14:xfrm>
              <a:off x="5322281" y="2684474"/>
              <a:ext cx="722880" cy="561240"/>
            </p14:xfrm>
          </p:contentPart>
        </mc:Choice>
        <mc:Fallback xmlns="">
          <p:pic>
            <p:nvPicPr>
              <p:cNvPr id="24" name="Encre 29">
                <a:extLst>
                  <a:ext uri="{FF2B5EF4-FFF2-40B4-BE49-F238E27FC236}">
                    <a16:creationId xmlns:a16="http://schemas.microsoft.com/office/drawing/2014/main" id="{9C7BA07C-8B0E-E8F9-2876-D32D368BEE22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5306801" y="2669004"/>
                <a:ext cx="753480" cy="591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32" name="Encre 32">
                <a:extLst>
                  <a:ext uri="{FF2B5EF4-FFF2-40B4-BE49-F238E27FC236}">
                    <a16:creationId xmlns:a16="http://schemas.microsoft.com/office/drawing/2014/main" id="{426FE3CF-6079-2893-F4F7-BA6E01984C4C}"/>
                  </a:ext>
                </a:extLst>
              </p14:cNvPr>
              <p14:cNvContentPartPr/>
              <p14:nvPr/>
            </p14:nvContentPartPr>
            <p14:xfrm>
              <a:off x="5986481" y="2698874"/>
              <a:ext cx="1102320" cy="438120"/>
            </p14:xfrm>
          </p:contentPart>
        </mc:Choice>
        <mc:Fallback xmlns="">
          <p:pic>
            <p:nvPicPr>
              <p:cNvPr id="32" name="Encre 32">
                <a:extLst>
                  <a:ext uri="{FF2B5EF4-FFF2-40B4-BE49-F238E27FC236}">
                    <a16:creationId xmlns:a16="http://schemas.microsoft.com/office/drawing/2014/main" id="{426FE3CF-6079-2893-F4F7-BA6E01984C4C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5971006" y="2683394"/>
                <a:ext cx="113291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39" name="Encre 39">
                <a:extLst>
                  <a:ext uri="{FF2B5EF4-FFF2-40B4-BE49-F238E27FC236}">
                    <a16:creationId xmlns:a16="http://schemas.microsoft.com/office/drawing/2014/main" id="{F53F151F-6C10-9F8C-AFCE-DEB949F50FCE}"/>
                  </a:ext>
                </a:extLst>
              </p14:cNvPr>
              <p14:cNvContentPartPr/>
              <p14:nvPr/>
            </p14:nvContentPartPr>
            <p14:xfrm>
              <a:off x="6292841" y="1187954"/>
              <a:ext cx="839160" cy="1007280"/>
            </p14:xfrm>
          </p:contentPart>
        </mc:Choice>
        <mc:Fallback xmlns="">
          <p:pic>
            <p:nvPicPr>
              <p:cNvPr id="39" name="Encre 39">
                <a:extLst>
                  <a:ext uri="{FF2B5EF4-FFF2-40B4-BE49-F238E27FC236}">
                    <a16:creationId xmlns:a16="http://schemas.microsoft.com/office/drawing/2014/main" id="{F53F151F-6C10-9F8C-AFCE-DEB949F50FCE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277354" y="1172474"/>
                <a:ext cx="869773" cy="10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46" name="Encre 46">
                <a:extLst>
                  <a:ext uri="{FF2B5EF4-FFF2-40B4-BE49-F238E27FC236}">
                    <a16:creationId xmlns:a16="http://schemas.microsoft.com/office/drawing/2014/main" id="{9B8B73B6-DF8A-F92D-680B-94E855556438}"/>
                  </a:ext>
                </a:extLst>
              </p14:cNvPr>
              <p14:cNvContentPartPr/>
              <p14:nvPr/>
            </p14:nvContentPartPr>
            <p14:xfrm>
              <a:off x="6562841" y="1596914"/>
              <a:ext cx="430920" cy="204840"/>
            </p14:xfrm>
          </p:contentPart>
        </mc:Choice>
        <mc:Fallback xmlns="">
          <p:pic>
            <p:nvPicPr>
              <p:cNvPr id="46" name="Encre 46">
                <a:extLst>
                  <a:ext uri="{FF2B5EF4-FFF2-40B4-BE49-F238E27FC236}">
                    <a16:creationId xmlns:a16="http://schemas.microsoft.com/office/drawing/2014/main" id="{9B8B73B6-DF8A-F92D-680B-94E855556438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6547361" y="1581434"/>
                <a:ext cx="46152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49" name="Encre 49">
                <a:extLst>
                  <a:ext uri="{FF2B5EF4-FFF2-40B4-BE49-F238E27FC236}">
                    <a16:creationId xmlns:a16="http://schemas.microsoft.com/office/drawing/2014/main" id="{FCAA9457-B6F7-B293-0D49-8ACA1FFB1F73}"/>
                  </a:ext>
                </a:extLst>
              </p14:cNvPr>
              <p14:cNvContentPartPr/>
              <p14:nvPr/>
            </p14:nvContentPartPr>
            <p14:xfrm>
              <a:off x="7103201" y="1421594"/>
              <a:ext cx="525600" cy="891000"/>
            </p14:xfrm>
          </p:contentPart>
        </mc:Choice>
        <mc:Fallback xmlns="">
          <p:pic>
            <p:nvPicPr>
              <p:cNvPr id="49" name="Encre 49">
                <a:extLst>
                  <a:ext uri="{FF2B5EF4-FFF2-40B4-BE49-F238E27FC236}">
                    <a16:creationId xmlns:a16="http://schemas.microsoft.com/office/drawing/2014/main" id="{FCAA9457-B6F7-B293-0D49-8ACA1FFB1F73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7087732" y="1406108"/>
                <a:ext cx="556179" cy="921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50" name="Encre 49">
                <a:extLst>
                  <a:ext uri="{FF2B5EF4-FFF2-40B4-BE49-F238E27FC236}">
                    <a16:creationId xmlns:a16="http://schemas.microsoft.com/office/drawing/2014/main" id="{40C1B0C8-B20C-B892-2DB2-C3E0B695FC97}"/>
                  </a:ext>
                </a:extLst>
              </p14:cNvPr>
              <p14:cNvContentPartPr/>
              <p14:nvPr/>
            </p14:nvContentPartPr>
            <p14:xfrm>
              <a:off x="7562921" y="2414114"/>
              <a:ext cx="226800" cy="204840"/>
            </p14:xfrm>
          </p:contentPart>
        </mc:Choice>
        <mc:Fallback xmlns="">
          <p:pic>
            <p:nvPicPr>
              <p:cNvPr id="50" name="Encre 49">
                <a:extLst>
                  <a:ext uri="{FF2B5EF4-FFF2-40B4-BE49-F238E27FC236}">
                    <a16:creationId xmlns:a16="http://schemas.microsoft.com/office/drawing/2014/main" id="{40C1B0C8-B20C-B892-2DB2-C3E0B695FC97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7547441" y="2398634"/>
                <a:ext cx="25740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51" name="Encre 50">
                <a:extLst>
                  <a:ext uri="{FF2B5EF4-FFF2-40B4-BE49-F238E27FC236}">
                    <a16:creationId xmlns:a16="http://schemas.microsoft.com/office/drawing/2014/main" id="{BE579254-84C4-9E47-EBAF-125D6E7BE11C}"/>
                  </a:ext>
                </a:extLst>
              </p14:cNvPr>
              <p14:cNvContentPartPr/>
              <p14:nvPr/>
            </p14:nvContentPartPr>
            <p14:xfrm>
              <a:off x="8358521" y="2377754"/>
              <a:ext cx="190080" cy="234000"/>
            </p14:xfrm>
          </p:contentPart>
        </mc:Choice>
        <mc:Fallback xmlns="">
          <p:pic>
            <p:nvPicPr>
              <p:cNvPr id="51" name="Encre 50">
                <a:extLst>
                  <a:ext uri="{FF2B5EF4-FFF2-40B4-BE49-F238E27FC236}">
                    <a16:creationId xmlns:a16="http://schemas.microsoft.com/office/drawing/2014/main" id="{BE579254-84C4-9E47-EBAF-125D6E7BE11C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8343041" y="2362250"/>
                <a:ext cx="220680" cy="2646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54" name="Encre 53">
                <a:extLst>
                  <a:ext uri="{FF2B5EF4-FFF2-40B4-BE49-F238E27FC236}">
                    <a16:creationId xmlns:a16="http://schemas.microsoft.com/office/drawing/2014/main" id="{082767BD-1B6E-8054-EFCC-682C82004CDB}"/>
                  </a:ext>
                </a:extLst>
              </p14:cNvPr>
              <p14:cNvContentPartPr/>
              <p14:nvPr/>
            </p14:nvContentPartPr>
            <p14:xfrm>
              <a:off x="9927761" y="2341394"/>
              <a:ext cx="153720" cy="248400"/>
            </p14:xfrm>
          </p:contentPart>
        </mc:Choice>
        <mc:Fallback xmlns="">
          <p:pic>
            <p:nvPicPr>
              <p:cNvPr id="54" name="Encre 53">
                <a:extLst>
                  <a:ext uri="{FF2B5EF4-FFF2-40B4-BE49-F238E27FC236}">
                    <a16:creationId xmlns:a16="http://schemas.microsoft.com/office/drawing/2014/main" id="{082767BD-1B6E-8054-EFCC-682C82004CDB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9912281" y="2325936"/>
                <a:ext cx="184320" cy="2789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60" name="Encre 66">
                <a:extLst>
                  <a:ext uri="{FF2B5EF4-FFF2-40B4-BE49-F238E27FC236}">
                    <a16:creationId xmlns:a16="http://schemas.microsoft.com/office/drawing/2014/main" id="{35EB6129-B385-CDDB-F0DA-267B35E0B7C1}"/>
                  </a:ext>
                </a:extLst>
              </p14:cNvPr>
              <p14:cNvContentPartPr/>
              <p14:nvPr/>
            </p14:nvContentPartPr>
            <p14:xfrm>
              <a:off x="11270561" y="2465234"/>
              <a:ext cx="357840" cy="44280"/>
            </p14:xfrm>
          </p:contentPart>
        </mc:Choice>
        <mc:Fallback xmlns="">
          <p:pic>
            <p:nvPicPr>
              <p:cNvPr id="60" name="Encre 66">
                <a:extLst>
                  <a:ext uri="{FF2B5EF4-FFF2-40B4-BE49-F238E27FC236}">
                    <a16:creationId xmlns:a16="http://schemas.microsoft.com/office/drawing/2014/main" id="{35EB6129-B385-CDDB-F0DA-267B35E0B7C1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1255081" y="2449754"/>
                <a:ext cx="38844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62" name="Encre 66">
                <a:extLst>
                  <a:ext uri="{FF2B5EF4-FFF2-40B4-BE49-F238E27FC236}">
                    <a16:creationId xmlns:a16="http://schemas.microsoft.com/office/drawing/2014/main" id="{DF64255D-7FCA-7106-005A-8E095F0A9961}"/>
                  </a:ext>
                </a:extLst>
              </p14:cNvPr>
              <p14:cNvContentPartPr/>
              <p14:nvPr/>
            </p14:nvContentPartPr>
            <p14:xfrm>
              <a:off x="10526081" y="2363354"/>
              <a:ext cx="343800" cy="234000"/>
            </p14:xfrm>
          </p:contentPart>
        </mc:Choice>
        <mc:Fallback xmlns="">
          <p:pic>
            <p:nvPicPr>
              <p:cNvPr id="62" name="Encre 66">
                <a:extLst>
                  <a:ext uri="{FF2B5EF4-FFF2-40B4-BE49-F238E27FC236}">
                    <a16:creationId xmlns:a16="http://schemas.microsoft.com/office/drawing/2014/main" id="{DF64255D-7FCA-7106-005A-8E095F0A9961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0510585" y="2347874"/>
                <a:ext cx="374432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63" name="Encre 66">
                <a:extLst>
                  <a:ext uri="{FF2B5EF4-FFF2-40B4-BE49-F238E27FC236}">
                    <a16:creationId xmlns:a16="http://schemas.microsoft.com/office/drawing/2014/main" id="{97F823A2-792D-7D4F-8662-6358F5F7E119}"/>
                  </a:ext>
                </a:extLst>
              </p14:cNvPr>
              <p14:cNvContentPartPr/>
              <p14:nvPr/>
            </p14:nvContentPartPr>
            <p14:xfrm>
              <a:off x="9183281" y="2384954"/>
              <a:ext cx="226440" cy="248400"/>
            </p14:xfrm>
          </p:contentPart>
        </mc:Choice>
        <mc:Fallback xmlns="">
          <p:pic>
            <p:nvPicPr>
              <p:cNvPr id="63" name="Encre 66">
                <a:extLst>
                  <a:ext uri="{FF2B5EF4-FFF2-40B4-BE49-F238E27FC236}">
                    <a16:creationId xmlns:a16="http://schemas.microsoft.com/office/drawing/2014/main" id="{97F823A2-792D-7D4F-8662-6358F5F7E11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9167826" y="2369474"/>
                <a:ext cx="256991" cy="27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378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F345576-8A29-D5AF-A2D8-8D748CFD40F7}"/>
              </a:ext>
            </a:extLst>
          </p:cNvPr>
          <p:cNvSpPr/>
          <p:nvPr/>
        </p:nvSpPr>
        <p:spPr>
          <a:xfrm>
            <a:off x="3400282" y="2976100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70376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F9970FEE-E2B5-7637-FFEA-A23CD06B9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731" y="4838006"/>
            <a:ext cx="275340" cy="225279"/>
          </a:xfrm>
          <a:prstGeom prst="rect">
            <a:avLst/>
          </a:prstGeom>
        </p:spPr>
      </p:pic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7" y="3171091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F345576-8A29-D5AF-A2D8-8D748CFD40F7}"/>
              </a:ext>
            </a:extLst>
          </p:cNvPr>
          <p:cNvSpPr/>
          <p:nvPr/>
        </p:nvSpPr>
        <p:spPr>
          <a:xfrm>
            <a:off x="3400780" y="3179184"/>
            <a:ext cx="1314736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fr-CH" dirty="0"/>
          </a:p>
        </p:txBody>
      </p:sp>
      <p:sp>
        <p:nvSpPr>
          <p:cNvPr id="4" name="Signe Plus 3">
            <a:extLst>
              <a:ext uri="{FF2B5EF4-FFF2-40B4-BE49-F238E27FC236}">
                <a16:creationId xmlns:a16="http://schemas.microsoft.com/office/drawing/2014/main" id="{1727D574-9E66-253A-A8A0-9AA0EAA20C2A}"/>
              </a:ext>
            </a:extLst>
          </p:cNvPr>
          <p:cNvSpPr/>
          <p:nvPr/>
        </p:nvSpPr>
        <p:spPr>
          <a:xfrm>
            <a:off x="3118160" y="3178176"/>
            <a:ext cx="260931" cy="2609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53014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1783306" y="3171091"/>
            <a:ext cx="293601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69977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C9F7642E-DC7B-B5AC-024B-D4F186E6C76D}"/>
              </a:ext>
            </a:extLst>
          </p:cNvPr>
          <p:cNvSpPr/>
          <p:nvPr/>
        </p:nvSpPr>
        <p:spPr>
          <a:xfrm>
            <a:off x="868681" y="2672226"/>
            <a:ext cx="914625" cy="463700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174137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03666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389F1E3C-CC3B-A6B0-9686-68F29F1ADD47}"/>
              </a:ext>
            </a:extLst>
          </p:cNvPr>
          <p:cNvSpPr/>
          <p:nvPr/>
        </p:nvSpPr>
        <p:spPr>
          <a:xfrm>
            <a:off x="1783307" y="3062710"/>
            <a:ext cx="1314736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6895" y="3860993"/>
            <a:ext cx="3846289" cy="1551713"/>
          </a:xfrm>
          <a:prstGeom prst="rect">
            <a:avLst/>
          </a:prstGeom>
        </p:spPr>
      </p:pic>
      <p:pic>
        <p:nvPicPr>
          <p:cNvPr id="56" name="Image 55">
            <a:extLst>
              <a:ext uri="{FF2B5EF4-FFF2-40B4-BE49-F238E27FC236}">
                <a16:creationId xmlns:a16="http://schemas.microsoft.com/office/drawing/2014/main" id="{81073A98-2AFF-3FE9-5A19-1BBFF6B76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5788" y="4233366"/>
            <a:ext cx="535845" cy="1331740"/>
          </a:xfrm>
          <a:prstGeom prst="rect">
            <a:avLst/>
          </a:prstGeom>
        </p:spPr>
      </p:pic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CC21101C-E1DC-E96F-C7D0-FA42FB96AC2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119814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EDE03920-1C3E-90C5-3F0D-C273ADD5B753}"/>
              </a:ext>
            </a:extLst>
          </p:cNvPr>
          <p:cNvSpPr/>
          <p:nvPr/>
        </p:nvSpPr>
        <p:spPr>
          <a:xfrm>
            <a:off x="3393440" y="2676230"/>
            <a:ext cx="1394450" cy="28586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7020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60C22596-12FF-ED7D-6127-B3FF10101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822" y="4813297"/>
            <a:ext cx="275340" cy="225279"/>
          </a:xfrm>
          <a:prstGeom prst="rect">
            <a:avLst/>
          </a:prstGeom>
        </p:spPr>
      </p:pic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F068CFAA-63B5-50D2-6CD5-D5CDAD06554A}"/>
              </a:ext>
            </a:extLst>
          </p:cNvPr>
          <p:cNvSpPr/>
          <p:nvPr/>
        </p:nvSpPr>
        <p:spPr>
          <a:xfrm>
            <a:off x="1783307" y="3062710"/>
            <a:ext cx="1314736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43338C76-05E5-716A-3201-2EFDD484FF19}"/>
              </a:ext>
            </a:extLst>
          </p:cNvPr>
          <p:cNvSpPr/>
          <p:nvPr/>
        </p:nvSpPr>
        <p:spPr>
          <a:xfrm flipV="1">
            <a:off x="3393440" y="2962091"/>
            <a:ext cx="1394450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98488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60C22596-12FF-ED7D-6127-B3FF10101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822" y="4813297"/>
            <a:ext cx="275340" cy="225279"/>
          </a:xfrm>
          <a:prstGeom prst="rect">
            <a:avLst/>
          </a:prstGeom>
        </p:spPr>
      </p:pic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6BA54A18-9D1D-A82A-6A8B-5A8022B4FDF4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4" name="Graphique 63" descr="Badge Tick1 avec un remplissage uni">
            <a:extLst>
              <a:ext uri="{FF2B5EF4-FFF2-40B4-BE49-F238E27FC236}">
                <a16:creationId xmlns:a16="http://schemas.microsoft.com/office/drawing/2014/main" id="{CB290236-D978-5637-5E8F-4FC35EAAEF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5730" y="2030128"/>
            <a:ext cx="473605" cy="473605"/>
          </a:xfrm>
          <a:prstGeom prst="rect">
            <a:avLst/>
          </a:prstGeom>
        </p:spPr>
      </p:pic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06F4F6EE-8B98-9DB8-F4AE-FC9B7152BA4B}"/>
              </a:ext>
            </a:extLst>
          </p:cNvPr>
          <p:cNvSpPr/>
          <p:nvPr/>
        </p:nvSpPr>
        <p:spPr>
          <a:xfrm>
            <a:off x="1783307" y="3062710"/>
            <a:ext cx="1314736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B06E8B34-5355-C24A-B68A-BF5C88A772F7}"/>
              </a:ext>
            </a:extLst>
          </p:cNvPr>
          <p:cNvSpPr/>
          <p:nvPr/>
        </p:nvSpPr>
        <p:spPr>
          <a:xfrm flipV="1">
            <a:off x="3393440" y="2962091"/>
            <a:ext cx="1394450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6683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60C22596-12FF-ED7D-6127-B3FF10101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1822" y="4813297"/>
            <a:ext cx="275340" cy="225279"/>
          </a:xfrm>
          <a:prstGeom prst="rect">
            <a:avLst/>
          </a:prstGeom>
        </p:spPr>
      </p:pic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6BA54A18-9D1D-A82A-6A8B-5A8022B4FDF4}"/>
              </a:ext>
            </a:extLst>
          </p:cNvPr>
          <p:cNvSpPr/>
          <p:nvPr/>
        </p:nvSpPr>
        <p:spPr>
          <a:xfrm>
            <a:off x="879063" y="2412017"/>
            <a:ext cx="1676177" cy="293584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06F4F6EE-8B98-9DB8-F4AE-FC9B7152BA4B}"/>
              </a:ext>
            </a:extLst>
          </p:cNvPr>
          <p:cNvSpPr/>
          <p:nvPr/>
        </p:nvSpPr>
        <p:spPr>
          <a:xfrm>
            <a:off x="1783307" y="3062710"/>
            <a:ext cx="1314736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3DEE1C34-0F4C-41D1-AC6F-EB2907B54A38}"/>
              </a:ext>
            </a:extLst>
          </p:cNvPr>
          <p:cNvSpPr/>
          <p:nvPr/>
        </p:nvSpPr>
        <p:spPr>
          <a:xfrm flipV="1">
            <a:off x="3393440" y="2962091"/>
            <a:ext cx="1394450" cy="7321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08364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06F4F6EE-8B98-9DB8-F4AE-FC9B7152BA4B}"/>
              </a:ext>
            </a:extLst>
          </p:cNvPr>
          <p:cNvSpPr/>
          <p:nvPr/>
        </p:nvSpPr>
        <p:spPr>
          <a:xfrm>
            <a:off x="1783307" y="3062710"/>
            <a:ext cx="1314736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A7259EC9-71D0-66F5-30B0-2DFD704BAAB0}"/>
              </a:ext>
            </a:extLst>
          </p:cNvPr>
          <p:cNvSpPr/>
          <p:nvPr/>
        </p:nvSpPr>
        <p:spPr>
          <a:xfrm>
            <a:off x="3397982" y="3053250"/>
            <a:ext cx="1394450" cy="346507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6" name="Signe Plus 75">
            <a:extLst>
              <a:ext uri="{FF2B5EF4-FFF2-40B4-BE49-F238E27FC236}">
                <a16:creationId xmlns:a16="http://schemas.microsoft.com/office/drawing/2014/main" id="{5819BB79-1EB7-5D9D-F440-7335CE3D17C7}"/>
              </a:ext>
            </a:extLst>
          </p:cNvPr>
          <p:cNvSpPr/>
          <p:nvPr/>
        </p:nvSpPr>
        <p:spPr>
          <a:xfrm>
            <a:off x="3118883" y="3106998"/>
            <a:ext cx="260931" cy="2609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30970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06F4F6EE-8B98-9DB8-F4AE-FC9B7152BA4B}"/>
              </a:ext>
            </a:extLst>
          </p:cNvPr>
          <p:cNvSpPr/>
          <p:nvPr/>
        </p:nvSpPr>
        <p:spPr>
          <a:xfrm>
            <a:off x="1783306" y="3062710"/>
            <a:ext cx="2961413" cy="31259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11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3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>
                <a:solidFill>
                  <a:srgbClr val="FFFFFF"/>
                </a:solidFill>
              </a:rPr>
              <a:t>Fonctions récursives : modèle d’exécution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6536093" y="3429000"/>
            <a:ext cx="5280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else: 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Encre 25">
                <a:extLst>
                  <a:ext uri="{FF2B5EF4-FFF2-40B4-BE49-F238E27FC236}">
                    <a16:creationId xmlns:a16="http://schemas.microsoft.com/office/drawing/2014/main" id="{355E659B-DCD7-3BD2-D48C-8437B3B8DA34}"/>
                  </a:ext>
                </a:extLst>
              </p14:cNvPr>
              <p14:cNvContentPartPr/>
              <p14:nvPr/>
            </p14:nvContentPartPr>
            <p14:xfrm>
              <a:off x="635519" y="2014104"/>
              <a:ext cx="2597760" cy="591480"/>
            </p14:xfrm>
          </p:contentPart>
        </mc:Choice>
        <mc:Fallback xmlns="">
          <p:pic>
            <p:nvPicPr>
              <p:cNvPr id="25" name="Encre 25">
                <a:extLst>
                  <a:ext uri="{FF2B5EF4-FFF2-40B4-BE49-F238E27FC236}">
                    <a16:creationId xmlns:a16="http://schemas.microsoft.com/office/drawing/2014/main" id="{355E659B-DCD7-3BD2-D48C-8437B3B8DA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0041" y="1998624"/>
                <a:ext cx="2628356" cy="62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" name="Groupe 2">
            <a:extLst>
              <a:ext uri="{FF2B5EF4-FFF2-40B4-BE49-F238E27FC236}">
                <a16:creationId xmlns:a16="http://schemas.microsoft.com/office/drawing/2014/main" id="{4DF4961E-C64B-AD29-0CE3-28980C1C9A21}"/>
              </a:ext>
            </a:extLst>
          </p:cNvPr>
          <p:cNvGrpSpPr/>
          <p:nvPr/>
        </p:nvGrpSpPr>
        <p:grpSpPr>
          <a:xfrm>
            <a:off x="597945" y="3653318"/>
            <a:ext cx="4876149" cy="1111421"/>
            <a:chOff x="1315121" y="3034754"/>
            <a:chExt cx="7974540" cy="181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1" name="Encre 61">
                  <a:extLst>
                    <a:ext uri="{FF2B5EF4-FFF2-40B4-BE49-F238E27FC236}">
                      <a16:creationId xmlns:a16="http://schemas.microsoft.com/office/drawing/2014/main" id="{971ABB76-1F3B-91E3-AB93-F77A1C69D7D0}"/>
                    </a:ext>
                  </a:extLst>
                </p14:cNvPr>
                <p14:cNvContentPartPr/>
                <p14:nvPr/>
              </p14:nvContentPartPr>
              <p14:xfrm>
                <a:off x="1315121" y="3524354"/>
                <a:ext cx="891000" cy="649080"/>
              </p14:xfrm>
            </p:contentPart>
          </mc:Choice>
          <mc:Fallback xmlns="">
            <p:pic>
              <p:nvPicPr>
                <p:cNvPr id="61" name="Encre 61">
                  <a:extLst>
                    <a:ext uri="{FF2B5EF4-FFF2-40B4-BE49-F238E27FC236}">
                      <a16:creationId xmlns:a16="http://schemas.microsoft.com/office/drawing/2014/main" id="{971ABB76-1F3B-91E3-AB93-F77A1C69D7D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99820" y="3509054"/>
                  <a:ext cx="921602" cy="67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4" name="Encre 63">
                  <a:extLst>
                    <a:ext uri="{FF2B5EF4-FFF2-40B4-BE49-F238E27FC236}">
                      <a16:creationId xmlns:a16="http://schemas.microsoft.com/office/drawing/2014/main" id="{60E306A8-FB25-F33F-97AB-C825D29E0182}"/>
                    </a:ext>
                  </a:extLst>
                </p14:cNvPr>
                <p14:cNvContentPartPr/>
                <p14:nvPr/>
              </p14:nvContentPartPr>
              <p14:xfrm>
                <a:off x="3015761" y="3034754"/>
                <a:ext cx="350640" cy="1817640"/>
              </p14:xfrm>
            </p:contentPart>
          </mc:Choice>
          <mc:Fallback xmlns="">
            <p:pic>
              <p:nvPicPr>
                <p:cNvPr id="64" name="Encre 63">
                  <a:extLst>
                    <a:ext uri="{FF2B5EF4-FFF2-40B4-BE49-F238E27FC236}">
                      <a16:creationId xmlns:a16="http://schemas.microsoft.com/office/drawing/2014/main" id="{60E306A8-FB25-F33F-97AB-C825D29E018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000490" y="3019450"/>
                  <a:ext cx="381182" cy="18482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5" name="Encre 65">
                  <a:extLst>
                    <a:ext uri="{FF2B5EF4-FFF2-40B4-BE49-F238E27FC236}">
                      <a16:creationId xmlns:a16="http://schemas.microsoft.com/office/drawing/2014/main" id="{BD076431-180C-F99D-AF1B-336C0B454CD3}"/>
                    </a:ext>
                  </a:extLst>
                </p14:cNvPr>
                <p14:cNvContentPartPr/>
                <p14:nvPr/>
              </p14:nvContentPartPr>
              <p14:xfrm>
                <a:off x="2475761" y="3837554"/>
                <a:ext cx="124560" cy="80640"/>
              </p14:xfrm>
            </p:contentPart>
          </mc:Choice>
          <mc:Fallback xmlns="">
            <p:pic>
              <p:nvPicPr>
                <p:cNvPr id="65" name="Encre 65">
                  <a:extLst>
                    <a:ext uri="{FF2B5EF4-FFF2-40B4-BE49-F238E27FC236}">
                      <a16:creationId xmlns:a16="http://schemas.microsoft.com/office/drawing/2014/main" id="{BD076431-180C-F99D-AF1B-336C0B454CD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460485" y="3822250"/>
                  <a:ext cx="155112" cy="1112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6" name="Encre 65">
                  <a:extLst>
                    <a:ext uri="{FF2B5EF4-FFF2-40B4-BE49-F238E27FC236}">
                      <a16:creationId xmlns:a16="http://schemas.microsoft.com/office/drawing/2014/main" id="{A4D5E1A0-F04D-8179-1AF1-EF90E80BDC52}"/>
                    </a:ext>
                  </a:extLst>
                </p14:cNvPr>
                <p14:cNvContentPartPr/>
                <p14:nvPr/>
              </p14:nvContentPartPr>
              <p14:xfrm>
                <a:off x="3709121" y="3166154"/>
                <a:ext cx="285120" cy="212040"/>
              </p14:xfrm>
            </p:contentPart>
          </mc:Choice>
          <mc:Fallback xmlns="">
            <p:pic>
              <p:nvPicPr>
                <p:cNvPr id="66" name="Encre 65">
                  <a:extLst>
                    <a:ext uri="{FF2B5EF4-FFF2-40B4-BE49-F238E27FC236}">
                      <a16:creationId xmlns:a16="http://schemas.microsoft.com/office/drawing/2014/main" id="{A4D5E1A0-F04D-8179-1AF1-EF90E80BDC5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93836" y="3150882"/>
                  <a:ext cx="315690" cy="24258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0" name="Encre 70">
                  <a:extLst>
                    <a:ext uri="{FF2B5EF4-FFF2-40B4-BE49-F238E27FC236}">
                      <a16:creationId xmlns:a16="http://schemas.microsoft.com/office/drawing/2014/main" id="{A8B4EA38-8D6D-A58F-EE18-42476A34F049}"/>
                    </a:ext>
                  </a:extLst>
                </p14:cNvPr>
                <p14:cNvContentPartPr/>
                <p14:nvPr/>
              </p14:nvContentPartPr>
              <p14:xfrm>
                <a:off x="7325501" y="3127058"/>
                <a:ext cx="255960" cy="270360"/>
              </p14:xfrm>
            </p:contentPart>
          </mc:Choice>
          <mc:Fallback xmlns="">
            <p:pic>
              <p:nvPicPr>
                <p:cNvPr id="70" name="Encre 70">
                  <a:extLst>
                    <a:ext uri="{FF2B5EF4-FFF2-40B4-BE49-F238E27FC236}">
                      <a16:creationId xmlns:a16="http://schemas.microsoft.com/office/drawing/2014/main" id="{A8B4EA38-8D6D-A58F-EE18-42476A34F04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310202" y="3111777"/>
                  <a:ext cx="286558" cy="30092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71" name="Encre 70">
                  <a:extLst>
                    <a:ext uri="{FF2B5EF4-FFF2-40B4-BE49-F238E27FC236}">
                      <a16:creationId xmlns:a16="http://schemas.microsoft.com/office/drawing/2014/main" id="{F717AAC7-EF36-DB39-5242-5447C623234D}"/>
                    </a:ext>
                  </a:extLst>
                </p14:cNvPr>
                <p14:cNvContentPartPr/>
                <p14:nvPr/>
              </p14:nvContentPartPr>
              <p14:xfrm>
                <a:off x="8106701" y="3214538"/>
                <a:ext cx="314280" cy="219240"/>
              </p14:xfrm>
            </p:contentPart>
          </mc:Choice>
          <mc:Fallback xmlns="">
            <p:pic>
              <p:nvPicPr>
                <p:cNvPr id="71" name="Encre 70">
                  <a:extLst>
                    <a:ext uri="{FF2B5EF4-FFF2-40B4-BE49-F238E27FC236}">
                      <a16:creationId xmlns:a16="http://schemas.microsoft.com/office/drawing/2014/main" id="{F717AAC7-EF36-DB39-5242-5447C623234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091399" y="3199256"/>
                  <a:ext cx="344884" cy="24980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74" name="Encre 73">
                  <a:extLst>
                    <a:ext uri="{FF2B5EF4-FFF2-40B4-BE49-F238E27FC236}">
                      <a16:creationId xmlns:a16="http://schemas.microsoft.com/office/drawing/2014/main" id="{BB2F36D7-4629-9E65-0BD1-DE25A4E10C3B}"/>
                    </a:ext>
                  </a:extLst>
                </p14:cNvPr>
                <p14:cNvContentPartPr/>
                <p14:nvPr/>
              </p14:nvContentPartPr>
              <p14:xfrm>
                <a:off x="9113981" y="3127058"/>
                <a:ext cx="175680" cy="277560"/>
              </p14:xfrm>
            </p:contentPart>
          </mc:Choice>
          <mc:Fallback xmlns="">
            <p:pic>
              <p:nvPicPr>
                <p:cNvPr id="74" name="Encre 73">
                  <a:extLst>
                    <a:ext uri="{FF2B5EF4-FFF2-40B4-BE49-F238E27FC236}">
                      <a16:creationId xmlns:a16="http://schemas.microsoft.com/office/drawing/2014/main" id="{BB2F36D7-4629-9E65-0BD1-DE25A4E10C3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098704" y="3111769"/>
                  <a:ext cx="206233" cy="30813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75" name="Encre 75">
                  <a:extLst>
                    <a:ext uri="{FF2B5EF4-FFF2-40B4-BE49-F238E27FC236}">
                      <a16:creationId xmlns:a16="http://schemas.microsoft.com/office/drawing/2014/main" id="{D357C4CC-FC66-7FFC-01F1-2786B1B4C954}"/>
                    </a:ext>
                  </a:extLst>
                </p14:cNvPr>
                <p14:cNvContentPartPr/>
                <p14:nvPr/>
              </p14:nvContentPartPr>
              <p14:xfrm>
                <a:off x="8690621" y="3185378"/>
                <a:ext cx="138960" cy="270360"/>
              </p14:xfrm>
            </p:contentPart>
          </mc:Choice>
          <mc:Fallback xmlns="">
            <p:pic>
              <p:nvPicPr>
                <p:cNvPr id="75" name="Encre 75">
                  <a:extLst>
                    <a:ext uri="{FF2B5EF4-FFF2-40B4-BE49-F238E27FC236}">
                      <a16:creationId xmlns:a16="http://schemas.microsoft.com/office/drawing/2014/main" id="{D357C4CC-FC66-7FFC-01F1-2786B1B4C95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675312" y="3170097"/>
                  <a:ext cx="169578" cy="30092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86" name="Encre 87">
                  <a:extLst>
                    <a:ext uri="{FF2B5EF4-FFF2-40B4-BE49-F238E27FC236}">
                      <a16:creationId xmlns:a16="http://schemas.microsoft.com/office/drawing/2014/main" id="{41C168F6-4086-861C-B2C1-8283391B28EE}"/>
                    </a:ext>
                  </a:extLst>
                </p14:cNvPr>
                <p14:cNvContentPartPr/>
                <p14:nvPr/>
              </p14:nvContentPartPr>
              <p14:xfrm>
                <a:off x="5183321" y="4085594"/>
                <a:ext cx="124560" cy="182880"/>
              </p14:xfrm>
            </p:contentPart>
          </mc:Choice>
          <mc:Fallback xmlns="">
            <p:pic>
              <p:nvPicPr>
                <p:cNvPr id="86" name="Encre 87">
                  <a:extLst>
                    <a:ext uri="{FF2B5EF4-FFF2-40B4-BE49-F238E27FC236}">
                      <a16:creationId xmlns:a16="http://schemas.microsoft.com/office/drawing/2014/main" id="{41C168F6-4086-861C-B2C1-8283391B28E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168045" y="4070305"/>
                  <a:ext cx="155112" cy="21345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87" name="Encre 87">
                  <a:extLst>
                    <a:ext uri="{FF2B5EF4-FFF2-40B4-BE49-F238E27FC236}">
                      <a16:creationId xmlns:a16="http://schemas.microsoft.com/office/drawing/2014/main" id="{C2776725-9708-3249-A078-A21B2F7E0787}"/>
                    </a:ext>
                  </a:extLst>
                </p14:cNvPr>
                <p14:cNvContentPartPr/>
                <p14:nvPr/>
              </p14:nvContentPartPr>
              <p14:xfrm>
                <a:off x="3687161" y="3961754"/>
                <a:ext cx="1211760" cy="518400"/>
              </p14:xfrm>
            </p:contentPart>
          </mc:Choice>
          <mc:Fallback xmlns="">
            <p:pic>
              <p:nvPicPr>
                <p:cNvPr id="87" name="Encre 87">
                  <a:extLst>
                    <a:ext uri="{FF2B5EF4-FFF2-40B4-BE49-F238E27FC236}">
                      <a16:creationId xmlns:a16="http://schemas.microsoft.com/office/drawing/2014/main" id="{C2776725-9708-3249-A078-A21B2F7E078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671860" y="3946472"/>
                  <a:ext cx="1242363" cy="5489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02" name="Encre 102">
                  <a:extLst>
                    <a:ext uri="{FF2B5EF4-FFF2-40B4-BE49-F238E27FC236}">
                      <a16:creationId xmlns:a16="http://schemas.microsoft.com/office/drawing/2014/main" id="{A3759FE1-CFBF-1935-78AB-A32767DABED7}"/>
                    </a:ext>
                  </a:extLst>
                </p14:cNvPr>
                <p14:cNvContentPartPr/>
                <p14:nvPr/>
              </p14:nvContentPartPr>
              <p14:xfrm>
                <a:off x="5563121" y="3830354"/>
                <a:ext cx="1408680" cy="533160"/>
              </p14:xfrm>
            </p:contentPart>
          </mc:Choice>
          <mc:Fallback xmlns="">
            <p:pic>
              <p:nvPicPr>
                <p:cNvPr id="102" name="Encre 102">
                  <a:extLst>
                    <a:ext uri="{FF2B5EF4-FFF2-40B4-BE49-F238E27FC236}">
                      <a16:creationId xmlns:a16="http://schemas.microsoft.com/office/drawing/2014/main" id="{A3759FE1-CFBF-1935-78AB-A32767DABED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47822" y="3815054"/>
                  <a:ext cx="1439278" cy="56376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09" name="Encre 109">
                  <a:extLst>
                    <a:ext uri="{FF2B5EF4-FFF2-40B4-BE49-F238E27FC236}">
                      <a16:creationId xmlns:a16="http://schemas.microsoft.com/office/drawing/2014/main" id="{75036A84-90F2-86FA-CB6A-299C81E6FF4D}"/>
                    </a:ext>
                  </a:extLst>
                </p14:cNvPr>
                <p14:cNvContentPartPr/>
                <p14:nvPr/>
              </p14:nvContentPartPr>
              <p14:xfrm>
                <a:off x="7446281" y="3895874"/>
                <a:ext cx="1204560" cy="307080"/>
              </p14:xfrm>
            </p:contentPart>
          </mc:Choice>
          <mc:Fallback xmlns="">
            <p:pic>
              <p:nvPicPr>
                <p:cNvPr id="109" name="Encre 109">
                  <a:extLst>
                    <a:ext uri="{FF2B5EF4-FFF2-40B4-BE49-F238E27FC236}">
                      <a16:creationId xmlns:a16="http://schemas.microsoft.com/office/drawing/2014/main" id="{75036A84-90F2-86FA-CB6A-299C81E6FF4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430974" y="3880549"/>
                  <a:ext cx="1235174" cy="337729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90" name="Encre 189">
                <a:extLst>
                  <a:ext uri="{FF2B5EF4-FFF2-40B4-BE49-F238E27FC236}">
                    <a16:creationId xmlns:a16="http://schemas.microsoft.com/office/drawing/2014/main" id="{463453CF-342A-06ED-66FF-02A73CFA4DD3}"/>
                  </a:ext>
                </a:extLst>
              </p14:cNvPr>
              <p14:cNvContentPartPr/>
              <p14:nvPr/>
            </p14:nvContentPartPr>
            <p14:xfrm>
              <a:off x="4241706" y="3802674"/>
              <a:ext cx="1265040" cy="46440"/>
            </p14:xfrm>
          </p:contentPart>
        </mc:Choice>
        <mc:Fallback xmlns="">
          <p:pic>
            <p:nvPicPr>
              <p:cNvPr id="190" name="Encre 189">
                <a:extLst>
                  <a:ext uri="{FF2B5EF4-FFF2-40B4-BE49-F238E27FC236}">
                    <a16:creationId xmlns:a16="http://schemas.microsoft.com/office/drawing/2014/main" id="{463453CF-342A-06ED-66FF-02A73CFA4DD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187706" y="3694674"/>
                <a:ext cx="1372680" cy="26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2" name="Encre 191">
                <a:extLst>
                  <a:ext uri="{FF2B5EF4-FFF2-40B4-BE49-F238E27FC236}">
                    <a16:creationId xmlns:a16="http://schemas.microsoft.com/office/drawing/2014/main" id="{8C1A0CAE-774C-9F20-676A-9F1A004D5882}"/>
                  </a:ext>
                </a:extLst>
              </p14:cNvPr>
              <p14:cNvContentPartPr/>
              <p14:nvPr/>
            </p14:nvContentPartPr>
            <p14:xfrm>
              <a:off x="1979826" y="3779634"/>
              <a:ext cx="281880" cy="32760"/>
            </p14:xfrm>
          </p:contentPart>
        </mc:Choice>
        <mc:Fallback xmlns="">
          <p:pic>
            <p:nvPicPr>
              <p:cNvPr id="192" name="Encre 191">
                <a:extLst>
                  <a:ext uri="{FF2B5EF4-FFF2-40B4-BE49-F238E27FC236}">
                    <a16:creationId xmlns:a16="http://schemas.microsoft.com/office/drawing/2014/main" id="{8C1A0CAE-774C-9F20-676A-9F1A004D588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925826" y="3671634"/>
                <a:ext cx="38952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95" name="Encre 194">
                <a:extLst>
                  <a:ext uri="{FF2B5EF4-FFF2-40B4-BE49-F238E27FC236}">
                    <a16:creationId xmlns:a16="http://schemas.microsoft.com/office/drawing/2014/main" id="{880AEB04-C81F-1610-C001-D9ABDB449390}"/>
                  </a:ext>
                </a:extLst>
              </p14:cNvPr>
              <p14:cNvContentPartPr/>
              <p14:nvPr/>
            </p14:nvContentPartPr>
            <p14:xfrm>
              <a:off x="2028116" y="4337994"/>
              <a:ext cx="3164760" cy="64800"/>
            </p14:xfrm>
          </p:contentPart>
        </mc:Choice>
        <mc:Fallback xmlns="">
          <p:pic>
            <p:nvPicPr>
              <p:cNvPr id="195" name="Encre 194">
                <a:extLst>
                  <a:ext uri="{FF2B5EF4-FFF2-40B4-BE49-F238E27FC236}">
                    <a16:creationId xmlns:a16="http://schemas.microsoft.com/office/drawing/2014/main" id="{880AEB04-C81F-1610-C001-D9ABDB44939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974110" y="4229994"/>
                <a:ext cx="3272412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2" name="Encre 37">
                <a:extLst>
                  <a:ext uri="{FF2B5EF4-FFF2-40B4-BE49-F238E27FC236}">
                    <a16:creationId xmlns:a16="http://schemas.microsoft.com/office/drawing/2014/main" id="{08046303-0505-7B50-07F6-16292B9641CC}"/>
                  </a:ext>
                </a:extLst>
              </p14:cNvPr>
              <p14:cNvContentPartPr/>
              <p14:nvPr/>
            </p14:nvContentPartPr>
            <p14:xfrm>
              <a:off x="2469680" y="7357637"/>
              <a:ext cx="78840" cy="82800"/>
            </p14:xfrm>
          </p:contentPart>
        </mc:Choice>
        <mc:Fallback xmlns="">
          <p:pic>
            <p:nvPicPr>
              <p:cNvPr id="242" name="Encre 37">
                <a:extLst>
                  <a:ext uri="{FF2B5EF4-FFF2-40B4-BE49-F238E27FC236}">
                    <a16:creationId xmlns:a16="http://schemas.microsoft.com/office/drawing/2014/main" id="{08046303-0505-7B50-07F6-16292B9641CC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454200" y="7342089"/>
                <a:ext cx="109440" cy="1135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43" name="Encre 37">
                <a:extLst>
                  <a:ext uri="{FF2B5EF4-FFF2-40B4-BE49-F238E27FC236}">
                    <a16:creationId xmlns:a16="http://schemas.microsoft.com/office/drawing/2014/main" id="{E625D493-B48F-57C0-4A6B-EB95B7D8D514}"/>
                  </a:ext>
                </a:extLst>
              </p14:cNvPr>
              <p14:cNvContentPartPr/>
              <p14:nvPr/>
            </p14:nvContentPartPr>
            <p14:xfrm>
              <a:off x="1616120" y="7236317"/>
              <a:ext cx="673920" cy="383760"/>
            </p14:xfrm>
          </p:contentPart>
        </mc:Choice>
        <mc:Fallback xmlns="">
          <p:pic>
            <p:nvPicPr>
              <p:cNvPr id="243" name="Encre 37">
                <a:extLst>
                  <a:ext uri="{FF2B5EF4-FFF2-40B4-BE49-F238E27FC236}">
                    <a16:creationId xmlns:a16="http://schemas.microsoft.com/office/drawing/2014/main" id="{E625D493-B48F-57C0-4A6B-EB95B7D8D51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600632" y="7220837"/>
                <a:ext cx="704536" cy="41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44" name="Encre 243">
                <a:extLst>
                  <a:ext uri="{FF2B5EF4-FFF2-40B4-BE49-F238E27FC236}">
                    <a16:creationId xmlns:a16="http://schemas.microsoft.com/office/drawing/2014/main" id="{D25453E1-0984-85C8-6E27-8F7F64EA369F}"/>
                  </a:ext>
                </a:extLst>
              </p14:cNvPr>
              <p14:cNvContentPartPr/>
              <p14:nvPr/>
            </p14:nvContentPartPr>
            <p14:xfrm>
              <a:off x="2899880" y="7252730"/>
              <a:ext cx="12240" cy="270360"/>
            </p14:xfrm>
          </p:contentPart>
        </mc:Choice>
        <mc:Fallback xmlns="">
          <p:pic>
            <p:nvPicPr>
              <p:cNvPr id="244" name="Encre 243">
                <a:extLst>
                  <a:ext uri="{FF2B5EF4-FFF2-40B4-BE49-F238E27FC236}">
                    <a16:creationId xmlns:a16="http://schemas.microsoft.com/office/drawing/2014/main" id="{D25453E1-0984-85C8-6E27-8F7F64EA369F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884400" y="7237250"/>
                <a:ext cx="4284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45" name="Encre 244">
                <a:extLst>
                  <a:ext uri="{FF2B5EF4-FFF2-40B4-BE49-F238E27FC236}">
                    <a16:creationId xmlns:a16="http://schemas.microsoft.com/office/drawing/2014/main" id="{A7AF9841-3662-D5FF-3382-84B55A8A42B8}"/>
                  </a:ext>
                </a:extLst>
              </p14:cNvPr>
              <p14:cNvContentPartPr/>
              <p14:nvPr/>
            </p14:nvContentPartPr>
            <p14:xfrm>
              <a:off x="2848760" y="7236890"/>
              <a:ext cx="172440" cy="23760"/>
            </p14:xfrm>
          </p:contentPart>
        </mc:Choice>
        <mc:Fallback xmlns="">
          <p:pic>
            <p:nvPicPr>
              <p:cNvPr id="245" name="Encre 244">
                <a:extLst>
                  <a:ext uri="{FF2B5EF4-FFF2-40B4-BE49-F238E27FC236}">
                    <a16:creationId xmlns:a16="http://schemas.microsoft.com/office/drawing/2014/main" id="{A7AF9841-3662-D5FF-3382-84B55A8A42B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833280" y="7221410"/>
                <a:ext cx="20304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46" name="Encre 245">
                <a:extLst>
                  <a:ext uri="{FF2B5EF4-FFF2-40B4-BE49-F238E27FC236}">
                    <a16:creationId xmlns:a16="http://schemas.microsoft.com/office/drawing/2014/main" id="{5FE01858-CF1E-A3D5-DAB0-5AE477B81945}"/>
                  </a:ext>
                </a:extLst>
              </p14:cNvPr>
              <p14:cNvContentPartPr/>
              <p14:nvPr/>
            </p14:nvContentPartPr>
            <p14:xfrm>
              <a:off x="2904200" y="7354250"/>
              <a:ext cx="125280" cy="15840"/>
            </p14:xfrm>
          </p:contentPart>
        </mc:Choice>
        <mc:Fallback xmlns="">
          <p:pic>
            <p:nvPicPr>
              <p:cNvPr id="246" name="Encre 245">
                <a:extLst>
                  <a:ext uri="{FF2B5EF4-FFF2-40B4-BE49-F238E27FC236}">
                    <a16:creationId xmlns:a16="http://schemas.microsoft.com/office/drawing/2014/main" id="{5FE01858-CF1E-A3D5-DAB0-5AE477B8194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888720" y="7338770"/>
                <a:ext cx="15588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47" name="Encre 246">
                <a:extLst>
                  <a:ext uri="{FF2B5EF4-FFF2-40B4-BE49-F238E27FC236}">
                    <a16:creationId xmlns:a16="http://schemas.microsoft.com/office/drawing/2014/main" id="{E4A4DB8A-2500-FD9B-2F18-A15ED46338C9}"/>
                  </a:ext>
                </a:extLst>
              </p14:cNvPr>
              <p14:cNvContentPartPr/>
              <p14:nvPr/>
            </p14:nvContentPartPr>
            <p14:xfrm>
              <a:off x="3099320" y="7448210"/>
              <a:ext cx="109800" cy="86400"/>
            </p14:xfrm>
          </p:contentPart>
        </mc:Choice>
        <mc:Fallback xmlns="">
          <p:pic>
            <p:nvPicPr>
              <p:cNvPr id="247" name="Encre 246">
                <a:extLst>
                  <a:ext uri="{FF2B5EF4-FFF2-40B4-BE49-F238E27FC236}">
                    <a16:creationId xmlns:a16="http://schemas.microsoft.com/office/drawing/2014/main" id="{E4A4DB8A-2500-FD9B-2F18-A15ED46338C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083840" y="7432730"/>
                <a:ext cx="140400" cy="11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248" name="Encre 247">
                <a:extLst>
                  <a:ext uri="{FF2B5EF4-FFF2-40B4-BE49-F238E27FC236}">
                    <a16:creationId xmlns:a16="http://schemas.microsoft.com/office/drawing/2014/main" id="{FDAEE51D-83E3-18CD-2F0D-A161481B5555}"/>
                  </a:ext>
                </a:extLst>
              </p14:cNvPr>
              <p14:cNvContentPartPr/>
              <p14:nvPr/>
            </p14:nvContentPartPr>
            <p14:xfrm>
              <a:off x="3165920" y="7471970"/>
              <a:ext cx="15840" cy="141120"/>
            </p14:xfrm>
          </p:contentPart>
        </mc:Choice>
        <mc:Fallback xmlns="">
          <p:pic>
            <p:nvPicPr>
              <p:cNvPr id="248" name="Encre 247">
                <a:extLst>
                  <a:ext uri="{FF2B5EF4-FFF2-40B4-BE49-F238E27FC236}">
                    <a16:creationId xmlns:a16="http://schemas.microsoft.com/office/drawing/2014/main" id="{FDAEE51D-83E3-18CD-2F0D-A161481B555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150440" y="7456490"/>
                <a:ext cx="4644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249" name="Encre 66">
                <a:extLst>
                  <a:ext uri="{FF2B5EF4-FFF2-40B4-BE49-F238E27FC236}">
                    <a16:creationId xmlns:a16="http://schemas.microsoft.com/office/drawing/2014/main" id="{EC78F424-D4EC-89F0-174B-32FCCC194621}"/>
                  </a:ext>
                </a:extLst>
              </p14:cNvPr>
              <p14:cNvContentPartPr/>
              <p14:nvPr/>
            </p14:nvContentPartPr>
            <p14:xfrm>
              <a:off x="3535640" y="7326890"/>
              <a:ext cx="77040" cy="78840"/>
            </p14:xfrm>
          </p:contentPart>
        </mc:Choice>
        <mc:Fallback xmlns="">
          <p:pic>
            <p:nvPicPr>
              <p:cNvPr id="249" name="Encre 66">
                <a:extLst>
                  <a:ext uri="{FF2B5EF4-FFF2-40B4-BE49-F238E27FC236}">
                    <a16:creationId xmlns:a16="http://schemas.microsoft.com/office/drawing/2014/main" id="{EC78F424-D4EC-89F0-174B-32FCCC194621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520087" y="7311339"/>
                <a:ext cx="107784" cy="1095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250" name="Encre 72">
                <a:extLst>
                  <a:ext uri="{FF2B5EF4-FFF2-40B4-BE49-F238E27FC236}">
                    <a16:creationId xmlns:a16="http://schemas.microsoft.com/office/drawing/2014/main" id="{844F3A74-58A9-57EC-99E7-77C92513B159}"/>
                  </a:ext>
                </a:extLst>
              </p14:cNvPr>
              <p14:cNvContentPartPr/>
              <p14:nvPr/>
            </p14:nvContentPartPr>
            <p14:xfrm>
              <a:off x="4184000" y="7221410"/>
              <a:ext cx="156960" cy="250560"/>
            </p14:xfrm>
          </p:contentPart>
        </mc:Choice>
        <mc:Fallback xmlns="">
          <p:pic>
            <p:nvPicPr>
              <p:cNvPr id="250" name="Encre 72">
                <a:extLst>
                  <a:ext uri="{FF2B5EF4-FFF2-40B4-BE49-F238E27FC236}">
                    <a16:creationId xmlns:a16="http://schemas.microsoft.com/office/drawing/2014/main" id="{844F3A74-58A9-57EC-99E7-77C92513B159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168520" y="7205952"/>
                <a:ext cx="187560" cy="2811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251" name="Encre 250">
                <a:extLst>
                  <a:ext uri="{FF2B5EF4-FFF2-40B4-BE49-F238E27FC236}">
                    <a16:creationId xmlns:a16="http://schemas.microsoft.com/office/drawing/2014/main" id="{0EAAE6CD-C3EF-B6AE-2F3C-41D0F6C6E086}"/>
                  </a:ext>
                </a:extLst>
              </p14:cNvPr>
              <p14:cNvContentPartPr/>
              <p14:nvPr/>
            </p14:nvContentPartPr>
            <p14:xfrm>
              <a:off x="4434200" y="7424810"/>
              <a:ext cx="98280" cy="102240"/>
            </p14:xfrm>
          </p:contentPart>
        </mc:Choice>
        <mc:Fallback xmlns="">
          <p:pic>
            <p:nvPicPr>
              <p:cNvPr id="251" name="Encre 250">
                <a:extLst>
                  <a:ext uri="{FF2B5EF4-FFF2-40B4-BE49-F238E27FC236}">
                    <a16:creationId xmlns:a16="http://schemas.microsoft.com/office/drawing/2014/main" id="{0EAAE6CD-C3EF-B6AE-2F3C-41D0F6C6E08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418720" y="7409275"/>
                <a:ext cx="128880" cy="1329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252" name="Encre 83">
                <a:extLst>
                  <a:ext uri="{FF2B5EF4-FFF2-40B4-BE49-F238E27FC236}">
                    <a16:creationId xmlns:a16="http://schemas.microsoft.com/office/drawing/2014/main" id="{CDBAA169-611A-1B92-E0AC-C2E60854F5CB}"/>
                  </a:ext>
                </a:extLst>
              </p14:cNvPr>
              <p14:cNvContentPartPr/>
              <p14:nvPr/>
            </p14:nvContentPartPr>
            <p14:xfrm>
              <a:off x="5824160" y="7186130"/>
              <a:ext cx="286200" cy="360720"/>
            </p14:xfrm>
          </p:contentPart>
        </mc:Choice>
        <mc:Fallback xmlns="">
          <p:pic>
            <p:nvPicPr>
              <p:cNvPr id="252" name="Encre 83">
                <a:extLst>
                  <a:ext uri="{FF2B5EF4-FFF2-40B4-BE49-F238E27FC236}">
                    <a16:creationId xmlns:a16="http://schemas.microsoft.com/office/drawing/2014/main" id="{CDBAA169-611A-1B92-E0AC-C2E60854F5C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808680" y="7170650"/>
                <a:ext cx="316800" cy="3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253" name="Encre 83">
                <a:extLst>
                  <a:ext uri="{FF2B5EF4-FFF2-40B4-BE49-F238E27FC236}">
                    <a16:creationId xmlns:a16="http://schemas.microsoft.com/office/drawing/2014/main" id="{6207823F-D82B-2DA6-1DCA-62641BCC10CC}"/>
                  </a:ext>
                </a:extLst>
              </p14:cNvPr>
              <p14:cNvContentPartPr/>
              <p14:nvPr/>
            </p14:nvContentPartPr>
            <p14:xfrm>
              <a:off x="5162840" y="7264250"/>
              <a:ext cx="152640" cy="149040"/>
            </p14:xfrm>
          </p:contentPart>
        </mc:Choice>
        <mc:Fallback xmlns="">
          <p:pic>
            <p:nvPicPr>
              <p:cNvPr id="253" name="Encre 83">
                <a:extLst>
                  <a:ext uri="{FF2B5EF4-FFF2-40B4-BE49-F238E27FC236}">
                    <a16:creationId xmlns:a16="http://schemas.microsoft.com/office/drawing/2014/main" id="{6207823F-D82B-2DA6-1DCA-62641BCC10CC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147360" y="7248770"/>
                <a:ext cx="18324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254" name="Encre 89">
                <a:extLst>
                  <a:ext uri="{FF2B5EF4-FFF2-40B4-BE49-F238E27FC236}">
                    <a16:creationId xmlns:a16="http://schemas.microsoft.com/office/drawing/2014/main" id="{1ED396BC-B37A-39AF-7295-189B8F920659}"/>
                  </a:ext>
                </a:extLst>
              </p14:cNvPr>
              <p14:cNvContentPartPr/>
              <p14:nvPr/>
            </p14:nvContentPartPr>
            <p14:xfrm>
              <a:off x="3929388" y="7765370"/>
              <a:ext cx="149040" cy="204120"/>
            </p14:xfrm>
          </p:contentPart>
        </mc:Choice>
        <mc:Fallback xmlns="">
          <p:pic>
            <p:nvPicPr>
              <p:cNvPr id="254" name="Encre 89">
                <a:extLst>
                  <a:ext uri="{FF2B5EF4-FFF2-40B4-BE49-F238E27FC236}">
                    <a16:creationId xmlns:a16="http://schemas.microsoft.com/office/drawing/2014/main" id="{1ED396BC-B37A-39AF-7295-189B8F92065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913945" y="7749863"/>
                <a:ext cx="179566" cy="2347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255" name="Encre 254">
                <a:extLst>
                  <a:ext uri="{FF2B5EF4-FFF2-40B4-BE49-F238E27FC236}">
                    <a16:creationId xmlns:a16="http://schemas.microsoft.com/office/drawing/2014/main" id="{6F37FA8F-B9E0-5AC2-976B-B71C9D85FD47}"/>
                  </a:ext>
                </a:extLst>
              </p14:cNvPr>
              <p14:cNvContentPartPr/>
              <p14:nvPr/>
            </p14:nvContentPartPr>
            <p14:xfrm>
              <a:off x="4140708" y="7918010"/>
              <a:ext cx="86400" cy="98280"/>
            </p14:xfrm>
          </p:contentPart>
        </mc:Choice>
        <mc:Fallback xmlns="">
          <p:pic>
            <p:nvPicPr>
              <p:cNvPr id="255" name="Encre 254">
                <a:extLst>
                  <a:ext uri="{FF2B5EF4-FFF2-40B4-BE49-F238E27FC236}">
                    <a16:creationId xmlns:a16="http://schemas.microsoft.com/office/drawing/2014/main" id="{6F37FA8F-B9E0-5AC2-976B-B71C9D85FD4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125228" y="7902530"/>
                <a:ext cx="11700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256" name="Encre 98">
                <a:extLst>
                  <a:ext uri="{FF2B5EF4-FFF2-40B4-BE49-F238E27FC236}">
                    <a16:creationId xmlns:a16="http://schemas.microsoft.com/office/drawing/2014/main" id="{06C2EF1F-D8EE-DA53-47A7-B412C7121181}"/>
                  </a:ext>
                </a:extLst>
              </p14:cNvPr>
              <p14:cNvContentPartPr/>
              <p14:nvPr/>
            </p14:nvContentPartPr>
            <p14:xfrm>
              <a:off x="5005788" y="7730090"/>
              <a:ext cx="235440" cy="258840"/>
            </p14:xfrm>
          </p:contentPart>
        </mc:Choice>
        <mc:Fallback xmlns="">
          <p:pic>
            <p:nvPicPr>
              <p:cNvPr id="256" name="Encre 98">
                <a:extLst>
                  <a:ext uri="{FF2B5EF4-FFF2-40B4-BE49-F238E27FC236}">
                    <a16:creationId xmlns:a16="http://schemas.microsoft.com/office/drawing/2014/main" id="{06C2EF1F-D8EE-DA53-47A7-B412C712118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990284" y="7714588"/>
                <a:ext cx="266087" cy="2894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257" name="Encre 98">
                <a:extLst>
                  <a:ext uri="{FF2B5EF4-FFF2-40B4-BE49-F238E27FC236}">
                    <a16:creationId xmlns:a16="http://schemas.microsoft.com/office/drawing/2014/main" id="{F5DB8FA0-FF18-0A26-659F-0F2514C5B3FE}"/>
                  </a:ext>
                </a:extLst>
              </p14:cNvPr>
              <p14:cNvContentPartPr/>
              <p14:nvPr/>
            </p14:nvContentPartPr>
            <p14:xfrm>
              <a:off x="4541748" y="7796690"/>
              <a:ext cx="139680" cy="141120"/>
            </p14:xfrm>
          </p:contentPart>
        </mc:Choice>
        <mc:Fallback xmlns="">
          <p:pic>
            <p:nvPicPr>
              <p:cNvPr id="257" name="Encre 98">
                <a:extLst>
                  <a:ext uri="{FF2B5EF4-FFF2-40B4-BE49-F238E27FC236}">
                    <a16:creationId xmlns:a16="http://schemas.microsoft.com/office/drawing/2014/main" id="{F5DB8FA0-FF18-0A26-659F-0F2514C5B3FE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526228" y="7781210"/>
                <a:ext cx="170359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258" name="Encre 257">
                <a:extLst>
                  <a:ext uri="{FF2B5EF4-FFF2-40B4-BE49-F238E27FC236}">
                    <a16:creationId xmlns:a16="http://schemas.microsoft.com/office/drawing/2014/main" id="{1357D627-C824-8E47-143C-20DD952C5243}"/>
                  </a:ext>
                </a:extLst>
              </p14:cNvPr>
              <p14:cNvContentPartPr/>
              <p14:nvPr/>
            </p14:nvContentPartPr>
            <p14:xfrm>
              <a:off x="3800508" y="7651970"/>
              <a:ext cx="187920" cy="485640"/>
            </p14:xfrm>
          </p:contentPart>
        </mc:Choice>
        <mc:Fallback xmlns="">
          <p:pic>
            <p:nvPicPr>
              <p:cNvPr id="258" name="Encre 257">
                <a:extLst>
                  <a:ext uri="{FF2B5EF4-FFF2-40B4-BE49-F238E27FC236}">
                    <a16:creationId xmlns:a16="http://schemas.microsoft.com/office/drawing/2014/main" id="{1357D627-C824-8E47-143C-20DD952C5243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785028" y="7636501"/>
                <a:ext cx="218520" cy="5162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259" name="Encre 258">
                <a:extLst>
                  <a:ext uri="{FF2B5EF4-FFF2-40B4-BE49-F238E27FC236}">
                    <a16:creationId xmlns:a16="http://schemas.microsoft.com/office/drawing/2014/main" id="{78688357-7973-1C5A-BABE-6F2071E90BAA}"/>
                  </a:ext>
                </a:extLst>
              </p14:cNvPr>
              <p14:cNvContentPartPr/>
              <p14:nvPr/>
            </p14:nvContentPartPr>
            <p14:xfrm>
              <a:off x="5342748" y="7577810"/>
              <a:ext cx="70560" cy="512640"/>
            </p14:xfrm>
          </p:contentPart>
        </mc:Choice>
        <mc:Fallback xmlns="">
          <p:pic>
            <p:nvPicPr>
              <p:cNvPr id="259" name="Encre 258">
                <a:extLst>
                  <a:ext uri="{FF2B5EF4-FFF2-40B4-BE49-F238E27FC236}">
                    <a16:creationId xmlns:a16="http://schemas.microsoft.com/office/drawing/2014/main" id="{78688357-7973-1C5A-BABE-6F2071E90BAA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327268" y="7562330"/>
                <a:ext cx="10116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260" name="Encre 104">
                <a:extLst>
                  <a:ext uri="{FF2B5EF4-FFF2-40B4-BE49-F238E27FC236}">
                    <a16:creationId xmlns:a16="http://schemas.microsoft.com/office/drawing/2014/main" id="{792DCE70-FC5F-7E48-47B6-C2717C78D252}"/>
                  </a:ext>
                </a:extLst>
              </p14:cNvPr>
              <p14:cNvContentPartPr/>
              <p14:nvPr/>
            </p14:nvContentPartPr>
            <p14:xfrm>
              <a:off x="5759268" y="7749890"/>
              <a:ext cx="115920" cy="145080"/>
            </p14:xfrm>
          </p:contentPart>
        </mc:Choice>
        <mc:Fallback xmlns="">
          <p:pic>
            <p:nvPicPr>
              <p:cNvPr id="260" name="Encre 104">
                <a:extLst>
                  <a:ext uri="{FF2B5EF4-FFF2-40B4-BE49-F238E27FC236}">
                    <a16:creationId xmlns:a16="http://schemas.microsoft.com/office/drawing/2014/main" id="{792DCE70-FC5F-7E48-47B6-C2717C78D252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743788" y="7734410"/>
                <a:ext cx="14652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261" name="Encre 110">
                <a:extLst>
                  <a:ext uri="{FF2B5EF4-FFF2-40B4-BE49-F238E27FC236}">
                    <a16:creationId xmlns:a16="http://schemas.microsoft.com/office/drawing/2014/main" id="{9674C9BE-67ED-6CC9-827A-FDA870FF0A47}"/>
                  </a:ext>
                </a:extLst>
              </p14:cNvPr>
              <p14:cNvContentPartPr/>
              <p14:nvPr/>
            </p14:nvContentPartPr>
            <p14:xfrm>
              <a:off x="6247428" y="7663490"/>
              <a:ext cx="277920" cy="262800"/>
            </p14:xfrm>
          </p:contentPart>
        </mc:Choice>
        <mc:Fallback xmlns="">
          <p:pic>
            <p:nvPicPr>
              <p:cNvPr id="261" name="Encre 110">
                <a:extLst>
                  <a:ext uri="{FF2B5EF4-FFF2-40B4-BE49-F238E27FC236}">
                    <a16:creationId xmlns:a16="http://schemas.microsoft.com/office/drawing/2014/main" id="{9674C9BE-67ED-6CC9-827A-FDA870FF0A47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231948" y="7647989"/>
                <a:ext cx="308520" cy="2934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262" name="Encre 117">
                <a:extLst>
                  <a:ext uri="{FF2B5EF4-FFF2-40B4-BE49-F238E27FC236}">
                    <a16:creationId xmlns:a16="http://schemas.microsoft.com/office/drawing/2014/main" id="{89878B05-D0AC-25FC-618B-6E412AB42F12}"/>
                  </a:ext>
                </a:extLst>
              </p14:cNvPr>
              <p14:cNvContentPartPr/>
              <p14:nvPr/>
            </p14:nvContentPartPr>
            <p14:xfrm>
              <a:off x="6924588" y="7624610"/>
              <a:ext cx="571320" cy="262440"/>
            </p14:xfrm>
          </p:contentPart>
        </mc:Choice>
        <mc:Fallback xmlns="">
          <p:pic>
            <p:nvPicPr>
              <p:cNvPr id="262" name="Encre 117">
                <a:extLst>
                  <a:ext uri="{FF2B5EF4-FFF2-40B4-BE49-F238E27FC236}">
                    <a16:creationId xmlns:a16="http://schemas.microsoft.com/office/drawing/2014/main" id="{89878B05-D0AC-25FC-618B-6E412AB42F12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909118" y="7609151"/>
                <a:ext cx="601901" cy="2929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263" name="Encre 262">
                <a:extLst>
                  <a:ext uri="{FF2B5EF4-FFF2-40B4-BE49-F238E27FC236}">
                    <a16:creationId xmlns:a16="http://schemas.microsoft.com/office/drawing/2014/main" id="{DCCF4DFA-B140-13E5-AF0A-355CBC196456}"/>
                  </a:ext>
                </a:extLst>
              </p14:cNvPr>
              <p14:cNvContentPartPr/>
              <p14:nvPr/>
            </p14:nvContentPartPr>
            <p14:xfrm>
              <a:off x="6137268" y="7542170"/>
              <a:ext cx="223560" cy="540720"/>
            </p14:xfrm>
          </p:contentPart>
        </mc:Choice>
        <mc:Fallback xmlns="">
          <p:pic>
            <p:nvPicPr>
              <p:cNvPr id="263" name="Encre 262">
                <a:extLst>
                  <a:ext uri="{FF2B5EF4-FFF2-40B4-BE49-F238E27FC236}">
                    <a16:creationId xmlns:a16="http://schemas.microsoft.com/office/drawing/2014/main" id="{DCCF4DFA-B140-13E5-AF0A-355CBC196456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121788" y="7526680"/>
                <a:ext cx="254160" cy="5713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264" name="Encre 263">
                <a:extLst>
                  <a:ext uri="{FF2B5EF4-FFF2-40B4-BE49-F238E27FC236}">
                    <a16:creationId xmlns:a16="http://schemas.microsoft.com/office/drawing/2014/main" id="{D7A5E0E4-CF3A-C947-EF1F-3EDE4CAD8610}"/>
                  </a:ext>
                </a:extLst>
              </p14:cNvPr>
              <p14:cNvContentPartPr/>
              <p14:nvPr/>
            </p14:nvContentPartPr>
            <p14:xfrm>
              <a:off x="7495548" y="7487450"/>
              <a:ext cx="102240" cy="610920"/>
            </p14:xfrm>
          </p:contentPart>
        </mc:Choice>
        <mc:Fallback xmlns="">
          <p:pic>
            <p:nvPicPr>
              <p:cNvPr id="264" name="Encre 263">
                <a:extLst>
                  <a:ext uri="{FF2B5EF4-FFF2-40B4-BE49-F238E27FC236}">
                    <a16:creationId xmlns:a16="http://schemas.microsoft.com/office/drawing/2014/main" id="{D7A5E0E4-CF3A-C947-EF1F-3EDE4CAD8610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480068" y="7471970"/>
                <a:ext cx="132840" cy="64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265" name="Encre 125">
                <a:extLst>
                  <a:ext uri="{FF2B5EF4-FFF2-40B4-BE49-F238E27FC236}">
                    <a16:creationId xmlns:a16="http://schemas.microsoft.com/office/drawing/2014/main" id="{3972AB46-5406-6113-8068-B6D119998F39}"/>
                  </a:ext>
                </a:extLst>
              </p14:cNvPr>
              <p14:cNvContentPartPr/>
              <p14:nvPr/>
            </p14:nvContentPartPr>
            <p14:xfrm>
              <a:off x="3475428" y="8329130"/>
              <a:ext cx="90360" cy="66600"/>
            </p14:xfrm>
          </p:contentPart>
        </mc:Choice>
        <mc:Fallback xmlns="">
          <p:pic>
            <p:nvPicPr>
              <p:cNvPr id="265" name="Encre 125">
                <a:extLst>
                  <a:ext uri="{FF2B5EF4-FFF2-40B4-BE49-F238E27FC236}">
                    <a16:creationId xmlns:a16="http://schemas.microsoft.com/office/drawing/2014/main" id="{3972AB46-5406-6113-8068-B6D119998F39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459948" y="8313733"/>
                <a:ext cx="120960" cy="970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266" name="Encre 125">
                <a:extLst>
                  <a:ext uri="{FF2B5EF4-FFF2-40B4-BE49-F238E27FC236}">
                    <a16:creationId xmlns:a16="http://schemas.microsoft.com/office/drawing/2014/main" id="{851708BD-7EAC-F416-F453-51D266A33CF0}"/>
                  </a:ext>
                </a:extLst>
              </p14:cNvPr>
              <p14:cNvContentPartPr/>
              <p14:nvPr/>
            </p14:nvContentPartPr>
            <p14:xfrm>
              <a:off x="3510348" y="7867250"/>
              <a:ext cx="86760" cy="113760"/>
            </p14:xfrm>
          </p:contentPart>
        </mc:Choice>
        <mc:Fallback xmlns="">
          <p:pic>
            <p:nvPicPr>
              <p:cNvPr id="266" name="Encre 125">
                <a:extLst>
                  <a:ext uri="{FF2B5EF4-FFF2-40B4-BE49-F238E27FC236}">
                    <a16:creationId xmlns:a16="http://schemas.microsoft.com/office/drawing/2014/main" id="{851708BD-7EAC-F416-F453-51D266A33CF0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494803" y="7851819"/>
                <a:ext cx="117488" cy="1442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267" name="Encre 138">
                <a:extLst>
                  <a:ext uri="{FF2B5EF4-FFF2-40B4-BE49-F238E27FC236}">
                    <a16:creationId xmlns:a16="http://schemas.microsoft.com/office/drawing/2014/main" id="{D63B3A1A-8B21-1438-33CA-F420AAD265BA}"/>
                  </a:ext>
                </a:extLst>
              </p14:cNvPr>
              <p14:cNvContentPartPr/>
              <p14:nvPr/>
            </p14:nvContentPartPr>
            <p14:xfrm>
              <a:off x="4939188" y="8184410"/>
              <a:ext cx="227520" cy="211320"/>
            </p14:xfrm>
          </p:contentPart>
        </mc:Choice>
        <mc:Fallback xmlns="">
          <p:pic>
            <p:nvPicPr>
              <p:cNvPr id="267" name="Encre 138">
                <a:extLst>
                  <a:ext uri="{FF2B5EF4-FFF2-40B4-BE49-F238E27FC236}">
                    <a16:creationId xmlns:a16="http://schemas.microsoft.com/office/drawing/2014/main" id="{D63B3A1A-8B21-1438-33CA-F420AAD265BA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923708" y="8168956"/>
                <a:ext cx="258120" cy="241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268" name="Encre 138">
                <a:extLst>
                  <a:ext uri="{FF2B5EF4-FFF2-40B4-BE49-F238E27FC236}">
                    <a16:creationId xmlns:a16="http://schemas.microsoft.com/office/drawing/2014/main" id="{80B7C77A-F279-4838-6227-3C68B9F4DEB1}"/>
                  </a:ext>
                </a:extLst>
              </p14:cNvPr>
              <p14:cNvContentPartPr/>
              <p14:nvPr/>
            </p14:nvContentPartPr>
            <p14:xfrm>
              <a:off x="4551828" y="8264330"/>
              <a:ext cx="102240" cy="127800"/>
            </p14:xfrm>
          </p:contentPart>
        </mc:Choice>
        <mc:Fallback xmlns="">
          <p:pic>
            <p:nvPicPr>
              <p:cNvPr id="268" name="Encre 138">
                <a:extLst>
                  <a:ext uri="{FF2B5EF4-FFF2-40B4-BE49-F238E27FC236}">
                    <a16:creationId xmlns:a16="http://schemas.microsoft.com/office/drawing/2014/main" id="{80B7C77A-F279-4838-6227-3C68B9F4DEB1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4536348" y="8248850"/>
                <a:ext cx="13284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269" name="Encre 138">
                <a:extLst>
                  <a:ext uri="{FF2B5EF4-FFF2-40B4-BE49-F238E27FC236}">
                    <a16:creationId xmlns:a16="http://schemas.microsoft.com/office/drawing/2014/main" id="{76813567-AE2F-6E8D-879A-8A5AF4D9D1BE}"/>
                  </a:ext>
                </a:extLst>
              </p14:cNvPr>
              <p14:cNvContentPartPr/>
              <p14:nvPr/>
            </p14:nvContentPartPr>
            <p14:xfrm>
              <a:off x="3976188" y="8227250"/>
              <a:ext cx="266760" cy="219600"/>
            </p14:xfrm>
          </p:contentPart>
        </mc:Choice>
        <mc:Fallback xmlns="">
          <p:pic>
            <p:nvPicPr>
              <p:cNvPr id="269" name="Encre 138">
                <a:extLst>
                  <a:ext uri="{FF2B5EF4-FFF2-40B4-BE49-F238E27FC236}">
                    <a16:creationId xmlns:a16="http://schemas.microsoft.com/office/drawing/2014/main" id="{76813567-AE2F-6E8D-879A-8A5AF4D9D1BE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3960687" y="8211770"/>
                <a:ext cx="297401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270" name="Encre 141">
                <a:extLst>
                  <a:ext uri="{FF2B5EF4-FFF2-40B4-BE49-F238E27FC236}">
                    <a16:creationId xmlns:a16="http://schemas.microsoft.com/office/drawing/2014/main" id="{0E4210F8-2C2A-EEA1-7068-EAEC33027F63}"/>
                  </a:ext>
                </a:extLst>
              </p14:cNvPr>
              <p14:cNvContentPartPr/>
              <p14:nvPr/>
            </p14:nvContentPartPr>
            <p14:xfrm>
              <a:off x="5723420" y="8239533"/>
              <a:ext cx="123120" cy="139680"/>
            </p14:xfrm>
          </p:contentPart>
        </mc:Choice>
        <mc:Fallback xmlns="">
          <p:pic>
            <p:nvPicPr>
              <p:cNvPr id="270" name="Encre 141">
                <a:extLst>
                  <a:ext uri="{FF2B5EF4-FFF2-40B4-BE49-F238E27FC236}">
                    <a16:creationId xmlns:a16="http://schemas.microsoft.com/office/drawing/2014/main" id="{0E4210F8-2C2A-EEA1-7068-EAEC33027F63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5707940" y="8224053"/>
                <a:ext cx="15372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271" name="Encre 165">
                <a:extLst>
                  <a:ext uri="{FF2B5EF4-FFF2-40B4-BE49-F238E27FC236}">
                    <a16:creationId xmlns:a16="http://schemas.microsoft.com/office/drawing/2014/main" id="{4631626F-1FB4-0A5F-FA82-72000F38B868}"/>
                  </a:ext>
                </a:extLst>
              </p14:cNvPr>
              <p14:cNvContentPartPr/>
              <p14:nvPr/>
            </p14:nvContentPartPr>
            <p14:xfrm>
              <a:off x="7910420" y="8186613"/>
              <a:ext cx="154800" cy="139680"/>
            </p14:xfrm>
          </p:contentPart>
        </mc:Choice>
        <mc:Fallback xmlns="">
          <p:pic>
            <p:nvPicPr>
              <p:cNvPr id="271" name="Encre 165">
                <a:extLst>
                  <a:ext uri="{FF2B5EF4-FFF2-40B4-BE49-F238E27FC236}">
                    <a16:creationId xmlns:a16="http://schemas.microsoft.com/office/drawing/2014/main" id="{4631626F-1FB4-0A5F-FA82-72000F38B868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7894940" y="8171133"/>
                <a:ext cx="18540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272" name="Encre 165">
                <a:extLst>
                  <a:ext uri="{FF2B5EF4-FFF2-40B4-BE49-F238E27FC236}">
                    <a16:creationId xmlns:a16="http://schemas.microsoft.com/office/drawing/2014/main" id="{3194B8D7-9181-23B8-452B-8FE1896A0F61}"/>
                  </a:ext>
                </a:extLst>
              </p14:cNvPr>
              <p14:cNvContentPartPr/>
              <p14:nvPr/>
            </p14:nvContentPartPr>
            <p14:xfrm>
              <a:off x="8339900" y="8077533"/>
              <a:ext cx="271440" cy="297720"/>
            </p14:xfrm>
          </p:contentPart>
        </mc:Choice>
        <mc:Fallback xmlns="">
          <p:pic>
            <p:nvPicPr>
              <p:cNvPr id="272" name="Encre 165">
                <a:extLst>
                  <a:ext uri="{FF2B5EF4-FFF2-40B4-BE49-F238E27FC236}">
                    <a16:creationId xmlns:a16="http://schemas.microsoft.com/office/drawing/2014/main" id="{3194B8D7-9181-23B8-452B-8FE1896A0F61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8324441" y="8062072"/>
                <a:ext cx="301999" cy="328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273" name="Encre 165">
                <a:extLst>
                  <a:ext uri="{FF2B5EF4-FFF2-40B4-BE49-F238E27FC236}">
                    <a16:creationId xmlns:a16="http://schemas.microsoft.com/office/drawing/2014/main" id="{0EADD2B9-3CCB-7878-D7DD-A58C6C271CB0}"/>
                  </a:ext>
                </a:extLst>
              </p14:cNvPr>
              <p14:cNvContentPartPr/>
              <p14:nvPr/>
            </p14:nvContentPartPr>
            <p14:xfrm>
              <a:off x="7401740" y="8122533"/>
              <a:ext cx="218880" cy="218880"/>
            </p14:xfrm>
          </p:contentPart>
        </mc:Choice>
        <mc:Fallback xmlns="">
          <p:pic>
            <p:nvPicPr>
              <p:cNvPr id="273" name="Encre 165">
                <a:extLst>
                  <a:ext uri="{FF2B5EF4-FFF2-40B4-BE49-F238E27FC236}">
                    <a16:creationId xmlns:a16="http://schemas.microsoft.com/office/drawing/2014/main" id="{0EADD2B9-3CCB-7878-D7DD-A58C6C271CB0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386260" y="8107053"/>
                <a:ext cx="24948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274" name="Encre 165">
                <a:extLst>
                  <a:ext uri="{FF2B5EF4-FFF2-40B4-BE49-F238E27FC236}">
                    <a16:creationId xmlns:a16="http://schemas.microsoft.com/office/drawing/2014/main" id="{FA50B791-EF20-C546-CFFE-6EB68B685910}"/>
                  </a:ext>
                </a:extLst>
              </p14:cNvPr>
              <p14:cNvContentPartPr/>
              <p14:nvPr/>
            </p14:nvContentPartPr>
            <p14:xfrm>
              <a:off x="6969020" y="8212893"/>
              <a:ext cx="131760" cy="158400"/>
            </p14:xfrm>
          </p:contentPart>
        </mc:Choice>
        <mc:Fallback xmlns="">
          <p:pic>
            <p:nvPicPr>
              <p:cNvPr id="274" name="Encre 165">
                <a:extLst>
                  <a:ext uri="{FF2B5EF4-FFF2-40B4-BE49-F238E27FC236}">
                    <a16:creationId xmlns:a16="http://schemas.microsoft.com/office/drawing/2014/main" id="{FA50B791-EF20-C546-CFFE-6EB68B68591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953540" y="8197413"/>
                <a:ext cx="16236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275" name="Encre 165">
                <a:extLst>
                  <a:ext uri="{FF2B5EF4-FFF2-40B4-BE49-F238E27FC236}">
                    <a16:creationId xmlns:a16="http://schemas.microsoft.com/office/drawing/2014/main" id="{94EAB055-60C4-7EC3-008D-EDDE2800768C}"/>
                  </a:ext>
                </a:extLst>
              </p14:cNvPr>
              <p14:cNvContentPartPr/>
              <p14:nvPr/>
            </p14:nvContentPartPr>
            <p14:xfrm>
              <a:off x="6283220" y="8179053"/>
              <a:ext cx="267840" cy="222840"/>
            </p14:xfrm>
          </p:contentPart>
        </mc:Choice>
        <mc:Fallback xmlns="">
          <p:pic>
            <p:nvPicPr>
              <p:cNvPr id="275" name="Encre 165">
                <a:extLst>
                  <a:ext uri="{FF2B5EF4-FFF2-40B4-BE49-F238E27FC236}">
                    <a16:creationId xmlns:a16="http://schemas.microsoft.com/office/drawing/2014/main" id="{94EAB055-60C4-7EC3-008D-EDDE2800768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267740" y="8163548"/>
                <a:ext cx="298440" cy="2534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276" name="Encre 275">
                <a:extLst>
                  <a:ext uri="{FF2B5EF4-FFF2-40B4-BE49-F238E27FC236}">
                    <a16:creationId xmlns:a16="http://schemas.microsoft.com/office/drawing/2014/main" id="{64743F77-60FA-78DB-4483-FAA845C16DAD}"/>
                  </a:ext>
                </a:extLst>
              </p14:cNvPr>
              <p14:cNvContentPartPr/>
              <p14:nvPr/>
            </p14:nvContentPartPr>
            <p14:xfrm>
              <a:off x="4054481" y="8640812"/>
              <a:ext cx="139680" cy="124560"/>
            </p14:xfrm>
          </p:contentPart>
        </mc:Choice>
        <mc:Fallback xmlns="">
          <p:pic>
            <p:nvPicPr>
              <p:cNvPr id="276" name="Encre 275">
                <a:extLst>
                  <a:ext uri="{FF2B5EF4-FFF2-40B4-BE49-F238E27FC236}">
                    <a16:creationId xmlns:a16="http://schemas.microsoft.com/office/drawing/2014/main" id="{64743F77-60FA-78DB-4483-FAA845C16DAD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039041" y="8625332"/>
                <a:ext cx="170201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277" name="Encre 276">
                <a:extLst>
                  <a:ext uri="{FF2B5EF4-FFF2-40B4-BE49-F238E27FC236}">
                    <a16:creationId xmlns:a16="http://schemas.microsoft.com/office/drawing/2014/main" id="{67A78B4F-2B1A-25EC-08D9-CA253F1FDDE8}"/>
                  </a:ext>
                </a:extLst>
              </p14:cNvPr>
              <p14:cNvContentPartPr/>
              <p14:nvPr/>
            </p14:nvContentPartPr>
            <p14:xfrm>
              <a:off x="5060321" y="8588252"/>
              <a:ext cx="102240" cy="147240"/>
            </p14:xfrm>
          </p:contentPart>
        </mc:Choice>
        <mc:Fallback xmlns="">
          <p:pic>
            <p:nvPicPr>
              <p:cNvPr id="277" name="Encre 276">
                <a:extLst>
                  <a:ext uri="{FF2B5EF4-FFF2-40B4-BE49-F238E27FC236}">
                    <a16:creationId xmlns:a16="http://schemas.microsoft.com/office/drawing/2014/main" id="{67A78B4F-2B1A-25EC-08D9-CA253F1FDDE8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5044841" y="8572772"/>
                <a:ext cx="13284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278" name="Encre 277">
                <a:extLst>
                  <a:ext uri="{FF2B5EF4-FFF2-40B4-BE49-F238E27FC236}">
                    <a16:creationId xmlns:a16="http://schemas.microsoft.com/office/drawing/2014/main" id="{51227158-8260-9F95-24EC-1689B8A5074E}"/>
                  </a:ext>
                </a:extLst>
              </p14:cNvPr>
              <p14:cNvContentPartPr/>
              <p14:nvPr/>
            </p14:nvContentPartPr>
            <p14:xfrm>
              <a:off x="6487721" y="8554772"/>
              <a:ext cx="109440" cy="177120"/>
            </p14:xfrm>
          </p:contentPart>
        </mc:Choice>
        <mc:Fallback xmlns="">
          <p:pic>
            <p:nvPicPr>
              <p:cNvPr id="278" name="Encre 277">
                <a:extLst>
                  <a:ext uri="{FF2B5EF4-FFF2-40B4-BE49-F238E27FC236}">
                    <a16:creationId xmlns:a16="http://schemas.microsoft.com/office/drawing/2014/main" id="{51227158-8260-9F95-24EC-1689B8A5074E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6472241" y="8539292"/>
                <a:ext cx="140040" cy="2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279" name="Encre 278">
                <a:extLst>
                  <a:ext uri="{FF2B5EF4-FFF2-40B4-BE49-F238E27FC236}">
                    <a16:creationId xmlns:a16="http://schemas.microsoft.com/office/drawing/2014/main" id="{2A514F3B-0802-56B4-4878-B5B018874537}"/>
                  </a:ext>
                </a:extLst>
              </p14:cNvPr>
              <p14:cNvContentPartPr/>
              <p14:nvPr/>
            </p14:nvContentPartPr>
            <p14:xfrm>
              <a:off x="7588241" y="8588612"/>
              <a:ext cx="154080" cy="142560"/>
            </p14:xfrm>
          </p:contentPart>
        </mc:Choice>
        <mc:Fallback xmlns="">
          <p:pic>
            <p:nvPicPr>
              <p:cNvPr id="279" name="Encre 278">
                <a:extLst>
                  <a:ext uri="{FF2B5EF4-FFF2-40B4-BE49-F238E27FC236}">
                    <a16:creationId xmlns:a16="http://schemas.microsoft.com/office/drawing/2014/main" id="{2A514F3B-0802-56B4-4878-B5B018874537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7572761" y="8573171"/>
                <a:ext cx="184680" cy="1730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280" name="Encre 279">
                <a:extLst>
                  <a:ext uri="{FF2B5EF4-FFF2-40B4-BE49-F238E27FC236}">
                    <a16:creationId xmlns:a16="http://schemas.microsoft.com/office/drawing/2014/main" id="{EE3703D9-79B3-1CFF-D142-227D8AFAD815}"/>
                  </a:ext>
                </a:extLst>
              </p14:cNvPr>
              <p14:cNvContentPartPr/>
              <p14:nvPr/>
            </p14:nvContentPartPr>
            <p14:xfrm>
              <a:off x="8576441" y="8520212"/>
              <a:ext cx="119160" cy="196200"/>
            </p14:xfrm>
          </p:contentPart>
        </mc:Choice>
        <mc:Fallback xmlns="">
          <p:pic>
            <p:nvPicPr>
              <p:cNvPr id="280" name="Encre 279">
                <a:extLst>
                  <a:ext uri="{FF2B5EF4-FFF2-40B4-BE49-F238E27FC236}">
                    <a16:creationId xmlns:a16="http://schemas.microsoft.com/office/drawing/2014/main" id="{EE3703D9-79B3-1CFF-D142-227D8AFAD815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560961" y="8504732"/>
                <a:ext cx="14976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281" name="Encre 280">
                <a:extLst>
                  <a:ext uri="{FF2B5EF4-FFF2-40B4-BE49-F238E27FC236}">
                    <a16:creationId xmlns:a16="http://schemas.microsoft.com/office/drawing/2014/main" id="{AC4E75AB-C348-60A2-02B4-A3D32770DC26}"/>
                  </a:ext>
                </a:extLst>
              </p14:cNvPr>
              <p14:cNvContentPartPr/>
              <p14:nvPr/>
            </p14:nvContentPartPr>
            <p14:xfrm>
              <a:off x="9426041" y="8456132"/>
              <a:ext cx="169920" cy="244800"/>
            </p14:xfrm>
          </p:contentPart>
        </mc:Choice>
        <mc:Fallback xmlns="">
          <p:pic>
            <p:nvPicPr>
              <p:cNvPr id="281" name="Encre 280">
                <a:extLst>
                  <a:ext uri="{FF2B5EF4-FFF2-40B4-BE49-F238E27FC236}">
                    <a16:creationId xmlns:a16="http://schemas.microsoft.com/office/drawing/2014/main" id="{AC4E75AB-C348-60A2-02B4-A3D32770DC26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410561" y="8440652"/>
                <a:ext cx="20052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282" name="Encre 189">
                <a:extLst>
                  <a:ext uri="{FF2B5EF4-FFF2-40B4-BE49-F238E27FC236}">
                    <a16:creationId xmlns:a16="http://schemas.microsoft.com/office/drawing/2014/main" id="{68F96B3F-6A55-64B9-F4C3-5F0C0D9F83D5}"/>
                  </a:ext>
                </a:extLst>
              </p14:cNvPr>
              <p14:cNvContentPartPr/>
              <p14:nvPr/>
            </p14:nvContentPartPr>
            <p14:xfrm>
              <a:off x="9060641" y="8565572"/>
              <a:ext cx="98280" cy="64080"/>
            </p14:xfrm>
          </p:contentPart>
        </mc:Choice>
        <mc:Fallback xmlns="">
          <p:pic>
            <p:nvPicPr>
              <p:cNvPr id="282" name="Encre 189">
                <a:extLst>
                  <a:ext uri="{FF2B5EF4-FFF2-40B4-BE49-F238E27FC236}">
                    <a16:creationId xmlns:a16="http://schemas.microsoft.com/office/drawing/2014/main" id="{68F96B3F-6A55-64B9-F4C3-5F0C0D9F83D5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9045161" y="8550178"/>
                <a:ext cx="128880" cy="945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283" name="Encre 189">
                <a:extLst>
                  <a:ext uri="{FF2B5EF4-FFF2-40B4-BE49-F238E27FC236}">
                    <a16:creationId xmlns:a16="http://schemas.microsoft.com/office/drawing/2014/main" id="{C5FB0EA1-DDD2-67F9-6D59-0E591AD355F5}"/>
                  </a:ext>
                </a:extLst>
              </p14:cNvPr>
              <p14:cNvContentPartPr/>
              <p14:nvPr/>
            </p14:nvContentPartPr>
            <p14:xfrm>
              <a:off x="8239481" y="8554412"/>
              <a:ext cx="109440" cy="154800"/>
            </p14:xfrm>
          </p:contentPart>
        </mc:Choice>
        <mc:Fallback xmlns="">
          <p:pic>
            <p:nvPicPr>
              <p:cNvPr id="283" name="Encre 189">
                <a:extLst>
                  <a:ext uri="{FF2B5EF4-FFF2-40B4-BE49-F238E27FC236}">
                    <a16:creationId xmlns:a16="http://schemas.microsoft.com/office/drawing/2014/main" id="{C5FB0EA1-DDD2-67F9-6D59-0E591AD355F5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8224052" y="8538932"/>
                <a:ext cx="139940" cy="18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284" name="Encre 189">
                <a:extLst>
                  <a:ext uri="{FF2B5EF4-FFF2-40B4-BE49-F238E27FC236}">
                    <a16:creationId xmlns:a16="http://schemas.microsoft.com/office/drawing/2014/main" id="{338E16A3-A8F7-B682-D618-1A172F0D6DC1}"/>
                  </a:ext>
                </a:extLst>
              </p14:cNvPr>
              <p14:cNvContentPartPr/>
              <p14:nvPr/>
            </p14:nvContentPartPr>
            <p14:xfrm>
              <a:off x="7150841" y="8573132"/>
              <a:ext cx="169920" cy="143640"/>
            </p14:xfrm>
          </p:contentPart>
        </mc:Choice>
        <mc:Fallback xmlns="">
          <p:pic>
            <p:nvPicPr>
              <p:cNvPr id="284" name="Encre 189">
                <a:extLst>
                  <a:ext uri="{FF2B5EF4-FFF2-40B4-BE49-F238E27FC236}">
                    <a16:creationId xmlns:a16="http://schemas.microsoft.com/office/drawing/2014/main" id="{338E16A3-A8F7-B682-D618-1A172F0D6DC1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7135361" y="8557652"/>
                <a:ext cx="20052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285" name="Encre 189">
                <a:extLst>
                  <a:ext uri="{FF2B5EF4-FFF2-40B4-BE49-F238E27FC236}">
                    <a16:creationId xmlns:a16="http://schemas.microsoft.com/office/drawing/2014/main" id="{6F93E159-FE6A-1D4F-E4CC-B7884E0CCDDF}"/>
                  </a:ext>
                </a:extLst>
              </p14:cNvPr>
              <p14:cNvContentPartPr/>
              <p14:nvPr/>
            </p14:nvContentPartPr>
            <p14:xfrm>
              <a:off x="5832881" y="8588252"/>
              <a:ext cx="131760" cy="136080"/>
            </p14:xfrm>
          </p:contentPart>
        </mc:Choice>
        <mc:Fallback xmlns="">
          <p:pic>
            <p:nvPicPr>
              <p:cNvPr id="285" name="Encre 189">
                <a:extLst>
                  <a:ext uri="{FF2B5EF4-FFF2-40B4-BE49-F238E27FC236}">
                    <a16:creationId xmlns:a16="http://schemas.microsoft.com/office/drawing/2014/main" id="{6F93E159-FE6A-1D4F-E4CC-B7884E0CCDDF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5817401" y="8572772"/>
                <a:ext cx="162360" cy="16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286" name="Encre 189">
                <a:extLst>
                  <a:ext uri="{FF2B5EF4-FFF2-40B4-BE49-F238E27FC236}">
                    <a16:creationId xmlns:a16="http://schemas.microsoft.com/office/drawing/2014/main" id="{B239D279-0A2B-BF76-D4D6-947A6B6A5C4C}"/>
                  </a:ext>
                </a:extLst>
              </p14:cNvPr>
              <p14:cNvContentPartPr/>
              <p14:nvPr/>
            </p14:nvContentPartPr>
            <p14:xfrm>
              <a:off x="4642001" y="8606972"/>
              <a:ext cx="124560" cy="117000"/>
            </p14:xfrm>
          </p:contentPart>
        </mc:Choice>
        <mc:Fallback xmlns="">
          <p:pic>
            <p:nvPicPr>
              <p:cNvPr id="286" name="Encre 189">
                <a:extLst>
                  <a:ext uri="{FF2B5EF4-FFF2-40B4-BE49-F238E27FC236}">
                    <a16:creationId xmlns:a16="http://schemas.microsoft.com/office/drawing/2014/main" id="{B239D279-0A2B-BF76-D4D6-947A6B6A5C4C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4626521" y="8591492"/>
                <a:ext cx="15516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287" name="Encre 189">
                <a:extLst>
                  <a:ext uri="{FF2B5EF4-FFF2-40B4-BE49-F238E27FC236}">
                    <a16:creationId xmlns:a16="http://schemas.microsoft.com/office/drawing/2014/main" id="{A581A47B-B163-09A8-DCDE-F2D90162083D}"/>
                  </a:ext>
                </a:extLst>
              </p14:cNvPr>
              <p14:cNvContentPartPr/>
              <p14:nvPr/>
            </p14:nvContentPartPr>
            <p14:xfrm>
              <a:off x="3496841" y="8674652"/>
              <a:ext cx="75600" cy="75600"/>
            </p14:xfrm>
          </p:contentPart>
        </mc:Choice>
        <mc:Fallback xmlns="">
          <p:pic>
            <p:nvPicPr>
              <p:cNvPr id="287" name="Encre 189">
                <a:extLst>
                  <a:ext uri="{FF2B5EF4-FFF2-40B4-BE49-F238E27FC236}">
                    <a16:creationId xmlns:a16="http://schemas.microsoft.com/office/drawing/2014/main" id="{A581A47B-B163-09A8-DCDE-F2D90162083D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3481361" y="8659172"/>
                <a:ext cx="106200" cy="10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2D23E7AE-A111-C8E6-6817-7D8C759F963D}"/>
                  </a:ext>
                </a:extLst>
              </p14:cNvPr>
              <p14:cNvContentPartPr/>
              <p14:nvPr/>
            </p14:nvContentPartPr>
            <p14:xfrm>
              <a:off x="7089281" y="3830394"/>
              <a:ext cx="2506680" cy="7416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2D23E7AE-A111-C8E6-6817-7D8C759F963D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7035281" y="3722916"/>
                <a:ext cx="2614320" cy="2887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8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93DE2D38-4736-9605-3064-EC61F45FD1A9}"/>
                  </a:ext>
                </a:extLst>
              </p14:cNvPr>
              <p14:cNvContentPartPr/>
              <p14:nvPr/>
            </p14:nvContentPartPr>
            <p14:xfrm>
              <a:off x="7056465" y="4121274"/>
              <a:ext cx="4517640" cy="6480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93DE2D38-4736-9605-3064-EC61F45FD1A9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7002461" y="4013871"/>
                <a:ext cx="4625289" cy="27924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429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06F4F6EE-8B98-9DB8-F4AE-FC9B7152BA4B}"/>
              </a:ext>
            </a:extLst>
          </p:cNvPr>
          <p:cNvSpPr/>
          <p:nvPr/>
        </p:nvSpPr>
        <p:spPr>
          <a:xfrm>
            <a:off x="881475" y="2726308"/>
            <a:ext cx="901831" cy="492615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pic>
        <p:nvPicPr>
          <p:cNvPr id="75" name="Image 74">
            <a:extLst>
              <a:ext uri="{FF2B5EF4-FFF2-40B4-BE49-F238E27FC236}">
                <a16:creationId xmlns:a16="http://schemas.microsoft.com/office/drawing/2014/main" id="{96734D74-767D-3930-8884-7630FA20DD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11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44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pic>
        <p:nvPicPr>
          <p:cNvPr id="62" name="Image 61">
            <a:extLst>
              <a:ext uri="{FF2B5EF4-FFF2-40B4-BE49-F238E27FC236}">
                <a16:creationId xmlns:a16="http://schemas.microsoft.com/office/drawing/2014/main" id="{09E24286-FFA3-0BC7-B1D4-4F536C929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70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60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>
            <a:off x="3387959" y="2686215"/>
            <a:ext cx="1339381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9F60C427-2AE9-3F8B-AC89-512C4DDCC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71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190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191481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77" name="Graphique 76" descr="Badge croix avec un remplissage uni">
            <a:extLst>
              <a:ext uri="{FF2B5EF4-FFF2-40B4-BE49-F238E27FC236}">
                <a16:creationId xmlns:a16="http://schemas.microsoft.com/office/drawing/2014/main" id="{EF0E7368-87D9-EBA5-1CA6-22AA1C59BF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8610" y="2009310"/>
            <a:ext cx="507845" cy="50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1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191481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899383" y="2670171"/>
            <a:ext cx="3827957" cy="29551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67159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5403" y="3860993"/>
            <a:ext cx="2767781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9132258" y="400473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1191481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2670171"/>
            <a:ext cx="1314737" cy="29551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3880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000" y="3860993"/>
            <a:ext cx="1362184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645716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9A03D488-B05F-97FD-008F-EC6A0133A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876" y="3869577"/>
            <a:ext cx="1362184" cy="468744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494E92DA-5C75-C53C-66EA-93397D85A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9324" y="4842563"/>
            <a:ext cx="231756" cy="189619"/>
          </a:xfrm>
          <a:prstGeom prst="rect">
            <a:avLst/>
          </a:prstGeom>
        </p:spPr>
      </p:pic>
      <p:pic>
        <p:nvPicPr>
          <p:cNvPr id="13" name="Graphique 12" descr="Répéter avec un remplissage uni">
            <a:extLst>
              <a:ext uri="{FF2B5EF4-FFF2-40B4-BE49-F238E27FC236}">
                <a16:creationId xmlns:a16="http://schemas.microsoft.com/office/drawing/2014/main" id="{B5EB9823-50DD-3E59-02DB-5C5090363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94995" y="3350262"/>
            <a:ext cx="291356" cy="291356"/>
          </a:xfrm>
          <a:prstGeom prst="rect">
            <a:avLst/>
          </a:prstGeom>
        </p:spPr>
      </p:pic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58F99EA3-5779-B63E-6B47-13D2BD80B3CB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81" name="Graphique 80" descr="Badge Tick1 avec un remplissage uni">
            <a:extLst>
              <a:ext uri="{FF2B5EF4-FFF2-40B4-BE49-F238E27FC236}">
                <a16:creationId xmlns:a16="http://schemas.microsoft.com/office/drawing/2014/main" id="{8077E2F9-5FD0-9113-5568-DE7DC2084A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55730" y="2030128"/>
            <a:ext cx="473605" cy="47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8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000" y="3860993"/>
            <a:ext cx="1362184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2"/>
            <a:ext cx="1724168" cy="617342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9A03D488-B05F-97FD-008F-EC6A0133A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876" y="3869577"/>
            <a:ext cx="1362184" cy="468744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494E92DA-5C75-C53C-66EA-93397D85A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9324" y="4842563"/>
            <a:ext cx="231756" cy="189619"/>
          </a:xfrm>
          <a:prstGeom prst="rect">
            <a:avLst/>
          </a:prstGeom>
        </p:spPr>
      </p:pic>
      <p:pic>
        <p:nvPicPr>
          <p:cNvPr id="13" name="Graphique 12" descr="Répéter avec un remplissage uni">
            <a:extLst>
              <a:ext uri="{FF2B5EF4-FFF2-40B4-BE49-F238E27FC236}">
                <a16:creationId xmlns:a16="http://schemas.microsoft.com/office/drawing/2014/main" id="{B5EB9823-50DD-3E59-02DB-5C5090363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94995" y="3350262"/>
            <a:ext cx="291356" cy="291356"/>
          </a:xfrm>
          <a:prstGeom prst="rect">
            <a:avLst/>
          </a:prstGeom>
        </p:spPr>
      </p:pic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58F99EA3-5779-B63E-6B47-13D2BD80B3CB}"/>
              </a:ext>
            </a:extLst>
          </p:cNvPr>
          <p:cNvSpPr/>
          <p:nvPr/>
        </p:nvSpPr>
        <p:spPr>
          <a:xfrm>
            <a:off x="894303" y="2406115"/>
            <a:ext cx="1803177" cy="26405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512460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000" y="3860993"/>
            <a:ext cx="1362184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98149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9A03D488-B05F-97FD-008F-EC6A0133A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876" y="3869577"/>
            <a:ext cx="1362184" cy="468744"/>
          </a:xfrm>
          <a:prstGeom prst="rect">
            <a:avLst/>
          </a:prstGeom>
        </p:spPr>
      </p:pic>
      <p:pic>
        <p:nvPicPr>
          <p:cNvPr id="13" name="Graphique 12" descr="Répéter avec un remplissage uni">
            <a:extLst>
              <a:ext uri="{FF2B5EF4-FFF2-40B4-BE49-F238E27FC236}">
                <a16:creationId xmlns:a16="http://schemas.microsoft.com/office/drawing/2014/main" id="{B5EB9823-50DD-3E59-02DB-5C5090363F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94995" y="3350262"/>
            <a:ext cx="291356" cy="291356"/>
          </a:xfrm>
          <a:prstGeom prst="rect">
            <a:avLst/>
          </a:prstGeom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DE9672D2-B90B-1C41-341D-769D1226C804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247C5DD9-60D2-9368-6D9B-4395C59E6C12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265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000" y="3860993"/>
            <a:ext cx="1362184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98149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9A03D488-B05F-97FD-008F-EC6A0133A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876" y="3869577"/>
            <a:ext cx="1362184" cy="468744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25E8636E-8BF5-5E72-3576-B221DD40D062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5E98CE07-0EE4-6115-22AF-968450C17E52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5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90108" y="3218923"/>
            <a:ext cx="4505995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1966" y="2592705"/>
            <a:ext cx="1654194" cy="55181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1764030"/>
            <a:ext cx="6471167" cy="492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3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5" name="Image 54">
            <a:extLst>
              <a:ext uri="{FF2B5EF4-FFF2-40B4-BE49-F238E27FC236}">
                <a16:creationId xmlns:a16="http://schemas.microsoft.com/office/drawing/2014/main" id="{CBDAE9B0-3CD2-23BD-3D1D-F398B03BE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000" y="3860993"/>
            <a:ext cx="1362184" cy="1551713"/>
          </a:xfrm>
          <a:prstGeom prst="rect">
            <a:avLst/>
          </a:prstGeom>
        </p:spPr>
      </p:pic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5" name="Rectangle : coins arrondis 64">
            <a:extLst>
              <a:ext uri="{FF2B5EF4-FFF2-40B4-BE49-F238E27FC236}">
                <a16:creationId xmlns:a16="http://schemas.microsoft.com/office/drawing/2014/main" id="{24D4F07A-5FA4-1413-278C-C20EF0A0710F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98149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9A03D488-B05F-97FD-008F-EC6A0133A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876" y="3869577"/>
            <a:ext cx="1362184" cy="468744"/>
          </a:xfrm>
          <a:prstGeom prst="rect">
            <a:avLst/>
          </a:prstGeom>
        </p:spPr>
      </p:pic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4760762C-8D67-4970-D758-83646DE35A88}"/>
              </a:ext>
            </a:extLst>
          </p:cNvPr>
          <p:cNvSpPr/>
          <p:nvPr/>
        </p:nvSpPr>
        <p:spPr>
          <a:xfrm flipV="1">
            <a:off x="3387959" y="2656839"/>
            <a:ext cx="1339381" cy="289293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4FC4F0D-893D-0A6E-E4EF-CFF4FBCB970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3" name="Flèche : courbe vers le haut 82">
            <a:extLst>
              <a:ext uri="{FF2B5EF4-FFF2-40B4-BE49-F238E27FC236}">
                <a16:creationId xmlns:a16="http://schemas.microsoft.com/office/drawing/2014/main" id="{632234E0-074B-14AF-2D51-EFC260D0A649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474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1840" y="5138428"/>
            <a:ext cx="3615943" cy="155171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4708" y="356424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628656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8DB54241-90B1-C8A5-F632-823BA0DB2DE2}"/>
              </a:ext>
            </a:extLst>
          </p:cNvPr>
          <p:cNvSpPr/>
          <p:nvPr/>
        </p:nvSpPr>
        <p:spPr>
          <a:xfrm flipV="1">
            <a:off x="3387958" y="3080034"/>
            <a:ext cx="1339381" cy="78589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98C95354-26B6-C47A-D1F9-1144AF1837A0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86" name="Graphique 85" descr="Badge Tick1 avec un remplissage uni">
            <a:extLst>
              <a:ext uri="{FF2B5EF4-FFF2-40B4-BE49-F238E27FC236}">
                <a16:creationId xmlns:a16="http://schemas.microsoft.com/office/drawing/2014/main" id="{D1B2E86F-A42D-033A-D2A7-D3FEC57242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55730" y="2030128"/>
            <a:ext cx="473605" cy="473605"/>
          </a:xfrm>
          <a:prstGeom prst="rect">
            <a:avLst/>
          </a:prstGeom>
        </p:spPr>
      </p:pic>
      <p:pic>
        <p:nvPicPr>
          <p:cNvPr id="87" name="Image 86">
            <a:extLst>
              <a:ext uri="{FF2B5EF4-FFF2-40B4-BE49-F238E27FC236}">
                <a16:creationId xmlns:a16="http://schemas.microsoft.com/office/drawing/2014/main" id="{C565158B-6EE4-AAE3-1818-A79827864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7268" y="4836836"/>
            <a:ext cx="231756" cy="18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628656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8DB54241-90B1-C8A5-F632-823BA0DB2DE2}"/>
              </a:ext>
            </a:extLst>
          </p:cNvPr>
          <p:cNvSpPr/>
          <p:nvPr/>
        </p:nvSpPr>
        <p:spPr>
          <a:xfrm flipV="1">
            <a:off x="3387958" y="3080034"/>
            <a:ext cx="1339381" cy="78589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7" name="Rectangle : coins arrondis 76">
            <a:extLst>
              <a:ext uri="{FF2B5EF4-FFF2-40B4-BE49-F238E27FC236}">
                <a16:creationId xmlns:a16="http://schemas.microsoft.com/office/drawing/2014/main" id="{A0E8551E-4CAC-AFF5-E948-3A75DC98DDC5}"/>
              </a:ext>
            </a:extLst>
          </p:cNvPr>
          <p:cNvSpPr/>
          <p:nvPr/>
        </p:nvSpPr>
        <p:spPr>
          <a:xfrm>
            <a:off x="894303" y="2406115"/>
            <a:ext cx="1803177" cy="26405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954392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6475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BECEBCB0-D7B0-BB14-871D-12D3F0192104}"/>
              </a:ext>
            </a:extLst>
          </p:cNvPr>
          <p:cNvSpPr/>
          <p:nvPr/>
        </p:nvSpPr>
        <p:spPr>
          <a:xfrm>
            <a:off x="3387959" y="3089739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214307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C0DDC67D-8894-5A3E-FE87-8A921D451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5789" y="3560509"/>
            <a:ext cx="231756" cy="189619"/>
          </a:xfrm>
          <a:prstGeom prst="rect">
            <a:avLst/>
          </a:prstGeom>
        </p:spPr>
      </p:pic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6475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BECEBCB0-D7B0-BB14-871D-12D3F0192104}"/>
              </a:ext>
            </a:extLst>
          </p:cNvPr>
          <p:cNvSpPr/>
          <p:nvPr/>
        </p:nvSpPr>
        <p:spPr>
          <a:xfrm>
            <a:off x="3387959" y="3335723"/>
            <a:ext cx="1314737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fr-CH" dirty="0"/>
          </a:p>
        </p:txBody>
      </p:sp>
      <p:sp>
        <p:nvSpPr>
          <p:cNvPr id="77" name="Signe Plus 76">
            <a:extLst>
              <a:ext uri="{FF2B5EF4-FFF2-40B4-BE49-F238E27FC236}">
                <a16:creationId xmlns:a16="http://schemas.microsoft.com/office/drawing/2014/main" id="{8E9A5039-2780-70DE-7402-0BAD576566C3}"/>
              </a:ext>
            </a:extLst>
          </p:cNvPr>
          <p:cNvSpPr/>
          <p:nvPr/>
        </p:nvSpPr>
        <p:spPr>
          <a:xfrm>
            <a:off x="3111984" y="3365889"/>
            <a:ext cx="260931" cy="2609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69354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1783305" y="3316996"/>
            <a:ext cx="2919391" cy="341502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6475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402958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62" name="Rectangle : coins arrondis 61">
            <a:extLst>
              <a:ext uri="{FF2B5EF4-FFF2-40B4-BE49-F238E27FC236}">
                <a16:creationId xmlns:a16="http://schemas.microsoft.com/office/drawing/2014/main" id="{0DA21090-E0C0-C717-9D5B-C8C40A5CF908}"/>
              </a:ext>
            </a:extLst>
          </p:cNvPr>
          <p:cNvSpPr/>
          <p:nvPr/>
        </p:nvSpPr>
        <p:spPr>
          <a:xfrm flipV="1">
            <a:off x="3387959" y="2969410"/>
            <a:ext cx="1339381" cy="78589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6" name="Rectangle : coins arrondis 75">
            <a:extLst>
              <a:ext uri="{FF2B5EF4-FFF2-40B4-BE49-F238E27FC236}">
                <a16:creationId xmlns:a16="http://schemas.microsoft.com/office/drawing/2014/main" id="{B6E34EB2-D601-DD78-4726-52C132437DAA}"/>
              </a:ext>
            </a:extLst>
          </p:cNvPr>
          <p:cNvSpPr/>
          <p:nvPr/>
        </p:nvSpPr>
        <p:spPr>
          <a:xfrm>
            <a:off x="869167" y="2636522"/>
            <a:ext cx="914138" cy="660398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1"/>
            <a:ext cx="1724168" cy="116475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67" name="Flèche : courbe vers le haut 66">
            <a:extLst>
              <a:ext uri="{FF2B5EF4-FFF2-40B4-BE49-F238E27FC236}">
                <a16:creationId xmlns:a16="http://schemas.microsoft.com/office/drawing/2014/main" id="{98025877-9169-7C28-4954-6B9D13EEB24D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3CF1DBD-5D0C-B0FB-4E9C-B52BC5E7BA61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490091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0"/>
            <a:ext cx="1724168" cy="1728611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0CBFDF34-0210-7E26-5E42-3F638D1893AC}"/>
              </a:ext>
            </a:extLst>
          </p:cNvPr>
          <p:cNvSpPr/>
          <p:nvPr/>
        </p:nvSpPr>
        <p:spPr>
          <a:xfrm rot="10800000" flipV="1">
            <a:off x="3400282" y="2965685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77" name="Flèche : courbe vers le haut 76">
            <a:extLst>
              <a:ext uri="{FF2B5EF4-FFF2-40B4-BE49-F238E27FC236}">
                <a16:creationId xmlns:a16="http://schemas.microsoft.com/office/drawing/2014/main" id="{94E33724-CDA9-BC9E-889C-D9A2BAD95C6F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3BC29AE-B354-F7B9-D234-0CE28881BD23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504773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7" y="2965684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118720" y="4299240"/>
            <a:ext cx="1724168" cy="1702561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0CBFDF34-0210-7E26-5E42-3F638D1893AC}"/>
              </a:ext>
            </a:extLst>
          </p:cNvPr>
          <p:cNvSpPr/>
          <p:nvPr/>
        </p:nvSpPr>
        <p:spPr>
          <a:xfrm rot="10800000" flipV="1">
            <a:off x="3400282" y="2965685"/>
            <a:ext cx="1314736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62" name="Signe Plus 61">
            <a:extLst>
              <a:ext uri="{FF2B5EF4-FFF2-40B4-BE49-F238E27FC236}">
                <a16:creationId xmlns:a16="http://schemas.microsoft.com/office/drawing/2014/main" id="{16BB61A6-F0CA-1D5A-4411-0C0935721EFF}"/>
              </a:ext>
            </a:extLst>
          </p:cNvPr>
          <p:cNvSpPr/>
          <p:nvPr/>
        </p:nvSpPr>
        <p:spPr>
          <a:xfrm>
            <a:off x="3118883" y="3000836"/>
            <a:ext cx="260931" cy="26093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6" name="Flèche : courbe vers le haut 75">
            <a:extLst>
              <a:ext uri="{FF2B5EF4-FFF2-40B4-BE49-F238E27FC236}">
                <a16:creationId xmlns:a16="http://schemas.microsoft.com/office/drawing/2014/main" id="{1F19F86B-4A47-E6DE-412E-0371F5841BA4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EB51DC5-1134-B854-2787-4E635F35E3A1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714955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1783306" y="2965684"/>
            <a:ext cx="2931711" cy="331235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1"/>
            <a:ext cx="1724168" cy="170256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76" name="Flèche : courbe vers le haut 75">
            <a:extLst>
              <a:ext uri="{FF2B5EF4-FFF2-40B4-BE49-F238E27FC236}">
                <a16:creationId xmlns:a16="http://schemas.microsoft.com/office/drawing/2014/main" id="{1F19F86B-4A47-E6DE-412E-0371F5841BA4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EB51DC5-1134-B854-2787-4E635F35E3A1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847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1966" y="2592705"/>
            <a:ext cx="1654194" cy="55181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2820767"/>
            <a:ext cx="6471167" cy="3869374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646003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>
            <a:off x="894303" y="2121635"/>
            <a:ext cx="1339381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0" name="Graphique 49" descr="Badge croix avec un remplissage uni">
            <a:extLst>
              <a:ext uri="{FF2B5EF4-FFF2-40B4-BE49-F238E27FC236}">
                <a16:creationId xmlns:a16="http://schemas.microsoft.com/office/drawing/2014/main" id="{69CFC033-630A-7B13-CECD-582963CFA3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8610" y="2009310"/>
            <a:ext cx="507845" cy="507845"/>
          </a:xfrm>
          <a:prstGeom prst="rect">
            <a:avLst/>
          </a:prstGeom>
        </p:spPr>
      </p:pic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D84E0DF1-D9D8-E3D4-9195-3727CB0DD353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C782F903-E66F-708E-EA3A-97AD134F8C6F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34463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rot="10800000" flipV="1">
            <a:off x="850623" y="2680209"/>
            <a:ext cx="3924576" cy="538714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CH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1"/>
            <a:ext cx="1724168" cy="1702560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76" name="Flèche : courbe vers le haut 75">
            <a:extLst>
              <a:ext uri="{FF2B5EF4-FFF2-40B4-BE49-F238E27FC236}">
                <a16:creationId xmlns:a16="http://schemas.microsoft.com/office/drawing/2014/main" id="{1F19F86B-4A47-E6DE-412E-0371F5841BA4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EB51DC5-1134-B854-2787-4E635F35E3A1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2" name="Flèche : courbe vers le haut 61">
            <a:extLst>
              <a:ext uri="{FF2B5EF4-FFF2-40B4-BE49-F238E27FC236}">
                <a16:creationId xmlns:a16="http://schemas.microsoft.com/office/drawing/2014/main" id="{96D71953-4A06-3F8D-B0A9-AB0E9C9375AB}"/>
              </a:ext>
            </a:extLst>
          </p:cNvPr>
          <p:cNvSpPr/>
          <p:nvPr/>
        </p:nvSpPr>
        <p:spPr>
          <a:xfrm rot="13612732">
            <a:off x="8567255" y="1294849"/>
            <a:ext cx="1044185" cy="349691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971A467-4CD3-7DD8-DBED-D79ED45887E4}"/>
              </a:ext>
            </a:extLst>
          </p:cNvPr>
          <p:cNvSpPr/>
          <p:nvPr/>
        </p:nvSpPr>
        <p:spPr>
          <a:xfrm>
            <a:off x="9213650" y="124502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514551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69" y="3218923"/>
            <a:ext cx="1022129" cy="299912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0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FCD31D4C-E618-C8B5-D784-D88075625BBD}"/>
              </a:ext>
            </a:extLst>
          </p:cNvPr>
          <p:cNvSpPr/>
          <p:nvPr/>
        </p:nvSpPr>
        <p:spPr>
          <a:xfrm>
            <a:off x="6010769" y="4639073"/>
            <a:ext cx="320723" cy="283196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0" name="Rectangle : coins arrondis 59">
            <a:extLst>
              <a:ext uri="{FF2B5EF4-FFF2-40B4-BE49-F238E27FC236}">
                <a16:creationId xmlns:a16="http://schemas.microsoft.com/office/drawing/2014/main" id="{9172474A-C637-78C7-C787-9E207F062ED7}"/>
              </a:ext>
            </a:extLst>
          </p:cNvPr>
          <p:cNvSpPr/>
          <p:nvPr/>
        </p:nvSpPr>
        <p:spPr>
          <a:xfrm>
            <a:off x="2280920" y="4444141"/>
            <a:ext cx="1452880" cy="465851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1" name="Rectangle : coins arrondis 60">
            <a:extLst>
              <a:ext uri="{FF2B5EF4-FFF2-40B4-BE49-F238E27FC236}">
                <a16:creationId xmlns:a16="http://schemas.microsoft.com/office/drawing/2014/main" id="{B680EC2D-038A-79CF-8DCB-E2CA162651B2}"/>
              </a:ext>
            </a:extLst>
          </p:cNvPr>
          <p:cNvSpPr/>
          <p:nvPr/>
        </p:nvSpPr>
        <p:spPr>
          <a:xfrm>
            <a:off x="5312723" y="5902826"/>
            <a:ext cx="320723" cy="283196"/>
          </a:xfrm>
          <a:prstGeom prst="roundRect">
            <a:avLst/>
          </a:prstGeom>
          <a:solidFill>
            <a:srgbClr val="FFCA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3"/>
            <a:ext cx="1724168" cy="663058"/>
          </a:xfrm>
          <a:prstGeom prst="rect">
            <a:avLst/>
          </a:prstGeom>
        </p:spPr>
      </p:pic>
      <p:sp>
        <p:nvSpPr>
          <p:cNvPr id="66" name="Flèche : courbe vers le haut 65">
            <a:extLst>
              <a:ext uri="{FF2B5EF4-FFF2-40B4-BE49-F238E27FC236}">
                <a16:creationId xmlns:a16="http://schemas.microsoft.com/office/drawing/2014/main" id="{E9A99E8D-839C-54DF-11DD-9A1DA1F9D8D9}"/>
              </a:ext>
            </a:extLst>
          </p:cNvPr>
          <p:cNvSpPr/>
          <p:nvPr/>
        </p:nvSpPr>
        <p:spPr>
          <a:xfrm rot="17983401" flipV="1">
            <a:off x="5758418" y="5108963"/>
            <a:ext cx="907551" cy="3553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C46B603-825F-DD0A-F51C-A33814AA31C0}"/>
              </a:ext>
            </a:extLst>
          </p:cNvPr>
          <p:cNvSpPr/>
          <p:nvPr/>
        </p:nvSpPr>
        <p:spPr>
          <a:xfrm>
            <a:off x="5646367" y="5117035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0" name="Flèche : courbe vers le haut 69">
            <a:extLst>
              <a:ext uri="{FF2B5EF4-FFF2-40B4-BE49-F238E27FC236}">
                <a16:creationId xmlns:a16="http://schemas.microsoft.com/office/drawing/2014/main" id="{968247CC-1B69-3246-D083-772AEBB0A7C5}"/>
              </a:ext>
            </a:extLst>
          </p:cNvPr>
          <p:cNvSpPr/>
          <p:nvPr/>
        </p:nvSpPr>
        <p:spPr>
          <a:xfrm rot="14322619">
            <a:off x="7246911" y="51364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D526047-CCA6-C0A8-1636-44C540348DF7}"/>
              </a:ext>
            </a:extLst>
          </p:cNvPr>
          <p:cNvSpPr/>
          <p:nvPr/>
        </p:nvSpPr>
        <p:spPr>
          <a:xfrm>
            <a:off x="7821870" y="5148056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59" name="Flèche : courbe vers le haut 58">
            <a:extLst>
              <a:ext uri="{FF2B5EF4-FFF2-40B4-BE49-F238E27FC236}">
                <a16:creationId xmlns:a16="http://schemas.microsoft.com/office/drawing/2014/main" id="{91065E0C-38B9-E230-110E-BCB16FF1F540}"/>
              </a:ext>
            </a:extLst>
          </p:cNvPr>
          <p:cNvSpPr/>
          <p:nvPr/>
        </p:nvSpPr>
        <p:spPr>
          <a:xfrm rot="18932867" flipV="1">
            <a:off x="6974817" y="3842982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D7FC2A-06D5-ACA8-6AFD-3079C106FC65}"/>
              </a:ext>
            </a:extLst>
          </p:cNvPr>
          <p:cNvSpPr/>
          <p:nvPr/>
        </p:nvSpPr>
        <p:spPr>
          <a:xfrm>
            <a:off x="6942754" y="3790561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4" name="Flèche : courbe vers le haut 63">
            <a:extLst>
              <a:ext uri="{FF2B5EF4-FFF2-40B4-BE49-F238E27FC236}">
                <a16:creationId xmlns:a16="http://schemas.microsoft.com/office/drawing/2014/main" id="{24C94E22-39FA-F0A6-C0E1-4878612ADE85}"/>
              </a:ext>
            </a:extLst>
          </p:cNvPr>
          <p:cNvSpPr/>
          <p:nvPr/>
        </p:nvSpPr>
        <p:spPr>
          <a:xfrm rot="16200000">
            <a:off x="8589543" y="3978841"/>
            <a:ext cx="907551" cy="340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871C5E-CA49-3ABC-AA7F-587DA14A1825}"/>
              </a:ext>
            </a:extLst>
          </p:cNvPr>
          <p:cNvSpPr/>
          <p:nvPr/>
        </p:nvSpPr>
        <p:spPr>
          <a:xfrm>
            <a:off x="8877808" y="4000772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73" name="Flèche : courbe vers le haut 72">
            <a:extLst>
              <a:ext uri="{FF2B5EF4-FFF2-40B4-BE49-F238E27FC236}">
                <a16:creationId xmlns:a16="http://schemas.microsoft.com/office/drawing/2014/main" id="{7587788D-5381-29A6-5F66-6F74E27EC960}"/>
              </a:ext>
            </a:extLst>
          </p:cNvPr>
          <p:cNvSpPr/>
          <p:nvPr/>
        </p:nvSpPr>
        <p:spPr>
          <a:xfrm rot="18932867" flipV="1">
            <a:off x="7779442" y="2614904"/>
            <a:ext cx="1050015" cy="3041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B5723D7-C09E-1F93-53C9-6EE5DDFEAE9A}"/>
              </a:ext>
            </a:extLst>
          </p:cNvPr>
          <p:cNvSpPr/>
          <p:nvPr/>
        </p:nvSpPr>
        <p:spPr>
          <a:xfrm>
            <a:off x="7747379" y="256248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2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7D5B137B-9BE2-72D4-7BC2-93728F61084C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E82948-28B9-9DF2-8CB4-A21CD9F17219}"/>
              </a:ext>
            </a:extLst>
          </p:cNvPr>
          <p:cNvSpPr/>
          <p:nvPr/>
        </p:nvSpPr>
        <p:spPr>
          <a:xfrm>
            <a:off x="9251680" y="3989069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82" name="Flèche : courbe vers le haut 81">
            <a:extLst>
              <a:ext uri="{FF2B5EF4-FFF2-40B4-BE49-F238E27FC236}">
                <a16:creationId xmlns:a16="http://schemas.microsoft.com/office/drawing/2014/main" id="{D84C8B8A-2831-E61D-3C71-3245E20ADB80}"/>
              </a:ext>
            </a:extLst>
          </p:cNvPr>
          <p:cNvSpPr/>
          <p:nvPr/>
        </p:nvSpPr>
        <p:spPr>
          <a:xfrm rot="16741527" flipV="1">
            <a:off x="9056226" y="3958728"/>
            <a:ext cx="803857" cy="29044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BDD4C8FD-D58B-72A8-F6A6-EA9A1447FDB8}"/>
              </a:ext>
            </a:extLst>
          </p:cNvPr>
          <p:cNvSpPr/>
          <p:nvPr/>
        </p:nvSpPr>
        <p:spPr>
          <a:xfrm>
            <a:off x="2280920" y="4972563"/>
            <a:ext cx="1452880" cy="465851"/>
          </a:xfrm>
          <a:prstGeom prst="roundRect">
            <a:avLst/>
          </a:prstGeom>
          <a:solidFill>
            <a:srgbClr val="F909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0F59A8E-B350-3519-B795-B24778E8E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118720" y="4299241"/>
            <a:ext cx="1724168" cy="2218501"/>
          </a:xfrm>
          <a:prstGeom prst="rect">
            <a:avLst/>
          </a:prstGeom>
        </p:spPr>
      </p:pic>
      <p:sp>
        <p:nvSpPr>
          <p:cNvPr id="65" name="Flèche : courbe vers le haut 64">
            <a:extLst>
              <a:ext uri="{FF2B5EF4-FFF2-40B4-BE49-F238E27FC236}">
                <a16:creationId xmlns:a16="http://schemas.microsoft.com/office/drawing/2014/main" id="{5144E8C0-161E-34E0-BB65-1B25738F2614}"/>
              </a:ext>
            </a:extLst>
          </p:cNvPr>
          <p:cNvSpPr/>
          <p:nvPr/>
        </p:nvSpPr>
        <p:spPr>
          <a:xfrm rot="13612732">
            <a:off x="10316247" y="3745219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58353E4-38D7-DFD7-A19D-38E0D4E4CB79}"/>
              </a:ext>
            </a:extLst>
          </p:cNvPr>
          <p:cNvSpPr/>
          <p:nvPr/>
        </p:nvSpPr>
        <p:spPr>
          <a:xfrm>
            <a:off x="10962642" y="369539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0</a:t>
            </a:r>
          </a:p>
        </p:txBody>
      </p:sp>
      <p:sp>
        <p:nvSpPr>
          <p:cNvPr id="76" name="Flèche : courbe vers le haut 75">
            <a:extLst>
              <a:ext uri="{FF2B5EF4-FFF2-40B4-BE49-F238E27FC236}">
                <a16:creationId xmlns:a16="http://schemas.microsoft.com/office/drawing/2014/main" id="{1F19F86B-4A47-E6DE-412E-0371F5841BA4}"/>
              </a:ext>
            </a:extLst>
          </p:cNvPr>
          <p:cNvSpPr/>
          <p:nvPr/>
        </p:nvSpPr>
        <p:spPr>
          <a:xfrm rot="13612732">
            <a:off x="9475440" y="2544515"/>
            <a:ext cx="1044185" cy="34969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EB51DC5-1134-B854-2787-4E635F35E3A1}"/>
              </a:ext>
            </a:extLst>
          </p:cNvPr>
          <p:cNvSpPr/>
          <p:nvPr/>
        </p:nvSpPr>
        <p:spPr>
          <a:xfrm>
            <a:off x="10121835" y="2494693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/>
              <a:t>1</a:t>
            </a:r>
          </a:p>
        </p:txBody>
      </p:sp>
      <p:sp>
        <p:nvSpPr>
          <p:cNvPr id="62" name="Flèche : courbe vers le haut 61">
            <a:extLst>
              <a:ext uri="{FF2B5EF4-FFF2-40B4-BE49-F238E27FC236}">
                <a16:creationId xmlns:a16="http://schemas.microsoft.com/office/drawing/2014/main" id="{96D71953-4A06-3F8D-B0A9-AB0E9C9375AB}"/>
              </a:ext>
            </a:extLst>
          </p:cNvPr>
          <p:cNvSpPr/>
          <p:nvPr/>
        </p:nvSpPr>
        <p:spPr>
          <a:xfrm rot="13612732">
            <a:off x="8567255" y="1294849"/>
            <a:ext cx="1044185" cy="349691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971A467-4CD3-7DD8-DBED-D79ED45887E4}"/>
              </a:ext>
            </a:extLst>
          </p:cNvPr>
          <p:cNvSpPr/>
          <p:nvPr/>
        </p:nvSpPr>
        <p:spPr>
          <a:xfrm>
            <a:off x="9213650" y="1245027"/>
            <a:ext cx="433651" cy="295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C956E5CB-42AD-CCB3-F7E9-54FE1179EA66}"/>
              </a:ext>
            </a:extLst>
          </p:cNvPr>
          <p:cNvSpPr/>
          <p:nvPr/>
        </p:nvSpPr>
        <p:spPr>
          <a:xfrm>
            <a:off x="1447280" y="3231303"/>
            <a:ext cx="641077" cy="308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D0854BD-691D-C24A-D4BC-0FB3ACB308A3}"/>
              </a:ext>
            </a:extLst>
          </p:cNvPr>
          <p:cNvSpPr/>
          <p:nvPr/>
        </p:nvSpPr>
        <p:spPr>
          <a:xfrm>
            <a:off x="1988396" y="3237924"/>
            <a:ext cx="566261" cy="280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9365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1966" y="2592705"/>
            <a:ext cx="1654194" cy="55181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2820767"/>
            <a:ext cx="6471167" cy="3869374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646003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>
            <a:off x="876106" y="2682489"/>
            <a:ext cx="3877864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021F25B2-52D5-C93E-028E-23CB6DC746AB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4DA787DB-5858-8685-9132-2279675FF4CC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3549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1966" y="2592705"/>
            <a:ext cx="1654194" cy="55181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2820767"/>
            <a:ext cx="6471167" cy="3869374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646003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>
            <a:off x="1783307" y="2682489"/>
            <a:ext cx="1314736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BE952034-DEED-571D-702B-2B40FF4BB62C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BC930CC-BA60-C8C9-3E9D-6979260C2999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44934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3875967"/>
            <a:ext cx="6471167" cy="281417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145761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1FF29F76-443C-5DB6-3636-47D87DEAD129}"/>
              </a:ext>
            </a:extLst>
          </p:cNvPr>
          <p:cNvSpPr/>
          <p:nvPr/>
        </p:nvSpPr>
        <p:spPr>
          <a:xfrm>
            <a:off x="1234070" y="2134494"/>
            <a:ext cx="964630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8" name="Graphique 57" descr="Badge croix avec un remplissage uni">
            <a:extLst>
              <a:ext uri="{FF2B5EF4-FFF2-40B4-BE49-F238E27FC236}">
                <a16:creationId xmlns:a16="http://schemas.microsoft.com/office/drawing/2014/main" id="{C202E4C3-0275-E28D-AF07-EFF9E735D6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38610" y="2009310"/>
            <a:ext cx="507845" cy="50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6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65D137-CF92-DF03-296E-F4C4E189E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H" sz="4000" dirty="0">
                <a:solidFill>
                  <a:srgbClr val="FFFFFF"/>
                </a:solidFill>
              </a:rPr>
              <a:t>Exécution de l’algorithme récursif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08C55A0-997E-C5F0-A189-9F507D5BCCD0}"/>
              </a:ext>
            </a:extLst>
          </p:cNvPr>
          <p:cNvSpPr txBox="1"/>
          <p:nvPr/>
        </p:nvSpPr>
        <p:spPr>
          <a:xfrm>
            <a:off x="349469" y="1809923"/>
            <a:ext cx="4817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  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+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fib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E0B03E-F5A9-21D0-41B7-D0EDD5514ED5}"/>
              </a:ext>
            </a:extLst>
          </p:cNvPr>
          <p:cNvSpPr/>
          <p:nvPr/>
        </p:nvSpPr>
        <p:spPr>
          <a:xfrm>
            <a:off x="349470" y="3218923"/>
            <a:ext cx="86358" cy="283196"/>
          </a:xfrm>
          <a:prstGeom prst="roundRect">
            <a:avLst/>
          </a:prstGeom>
          <a:solidFill>
            <a:srgbClr val="FF0909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0D620A6-113A-650F-73A0-1184235B3CBB}"/>
              </a:ext>
            </a:extLst>
          </p:cNvPr>
          <p:cNvSpPr txBox="1"/>
          <p:nvPr/>
        </p:nvSpPr>
        <p:spPr>
          <a:xfrm>
            <a:off x="261230" y="6378796"/>
            <a:ext cx="1352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/>
              <a:t>Pile d’appels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9B4EA9-8775-C83C-381E-809B8BD5ED40}"/>
              </a:ext>
            </a:extLst>
          </p:cNvPr>
          <p:cNvSpPr/>
          <p:nvPr/>
        </p:nvSpPr>
        <p:spPr>
          <a:xfrm>
            <a:off x="2316480" y="6563462"/>
            <a:ext cx="14173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56376AD-F528-19CF-8BD7-00E6CB2BA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448" y="1809923"/>
            <a:ext cx="6269736" cy="46677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3880D02-EE00-7A57-B1FC-7E04796C7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75" y="2289421"/>
            <a:ext cx="231756" cy="18961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6FCA0A7C-32A1-D9AC-0282-DDEF48422A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7606" y="2592705"/>
            <a:ext cx="1401170" cy="136969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CFB7D35B-6C13-C167-3CCB-A72DB46EB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616" y="3875967"/>
            <a:ext cx="6471167" cy="2814173"/>
          </a:xfrm>
          <a:prstGeom prst="rect">
            <a:avLst/>
          </a:prstGeom>
        </p:spPr>
      </p:pic>
      <p:grpSp>
        <p:nvGrpSpPr>
          <p:cNvPr id="47" name="Groupe 46">
            <a:extLst>
              <a:ext uri="{FF2B5EF4-FFF2-40B4-BE49-F238E27FC236}">
                <a16:creationId xmlns:a16="http://schemas.microsoft.com/office/drawing/2014/main" id="{80471D95-E2EF-474F-5522-617E4CA7E711}"/>
              </a:ext>
            </a:extLst>
          </p:cNvPr>
          <p:cNvGrpSpPr/>
          <p:nvPr/>
        </p:nvGrpSpPr>
        <p:grpSpPr>
          <a:xfrm>
            <a:off x="1613716" y="4449774"/>
            <a:ext cx="2120084" cy="2113688"/>
            <a:chOff x="1613716" y="4449774"/>
            <a:chExt cx="2120084" cy="2113688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7B4C3222-05BB-21E8-7C1F-EF24E0EC28FE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1613716" y="6563462"/>
              <a:ext cx="5554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3880B7E2-562C-9FBC-DDA5-15294C205B05}"/>
                </a:ext>
              </a:extLst>
            </p:cNvPr>
            <p:cNvGrpSpPr/>
            <p:nvPr/>
          </p:nvGrpSpPr>
          <p:grpSpPr>
            <a:xfrm>
              <a:off x="2280920" y="6035040"/>
              <a:ext cx="1452880" cy="465851"/>
              <a:chOff x="2280920" y="6035040"/>
              <a:chExt cx="1452880" cy="465851"/>
            </a:xfrm>
          </p:grpSpPr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2C040BE1-093F-B916-2129-70116615AEF0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87275874-B184-7090-3242-EE46ABF4E701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29" name="Connecteur droit avec flèche 28">
                <a:extLst>
                  <a:ext uri="{FF2B5EF4-FFF2-40B4-BE49-F238E27FC236}">
                    <a16:creationId xmlns:a16="http://schemas.microsoft.com/office/drawing/2014/main" id="{AD5F4620-D819-5BC7-B34A-5239E2909185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977B3B2-C2B6-D550-A791-6EA0A0C32C5C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4</a:t>
                </a: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3D3CCF80-9389-DD89-44B5-835371DCF92E}"/>
                </a:ext>
              </a:extLst>
            </p:cNvPr>
            <p:cNvGrpSpPr/>
            <p:nvPr/>
          </p:nvGrpSpPr>
          <p:grpSpPr>
            <a:xfrm>
              <a:off x="2280920" y="5506618"/>
              <a:ext cx="1452880" cy="465851"/>
              <a:chOff x="2280920" y="6035040"/>
              <a:chExt cx="1452880" cy="465851"/>
            </a:xfrm>
          </p:grpSpPr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3EDA42A9-DB1A-3D6D-DB60-616F4034CC4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0B73AD50-0551-B9D6-B4DE-796F726A67B7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4" name="Connecteur droit avec flèche 33">
                <a:extLst>
                  <a:ext uri="{FF2B5EF4-FFF2-40B4-BE49-F238E27FC236}">
                    <a16:creationId xmlns:a16="http://schemas.microsoft.com/office/drawing/2014/main" id="{F89AA09F-7B91-E2F3-8435-706EE2695CCD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5654450-607F-4766-6B99-64CC0DAF5E92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3</a:t>
                </a:r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490E9424-AF4F-F1BE-2C9D-855453C79A4F}"/>
                </a:ext>
              </a:extLst>
            </p:cNvPr>
            <p:cNvGrpSpPr/>
            <p:nvPr/>
          </p:nvGrpSpPr>
          <p:grpSpPr>
            <a:xfrm>
              <a:off x="2280920" y="4978196"/>
              <a:ext cx="1452880" cy="465851"/>
              <a:chOff x="2280920" y="6035040"/>
              <a:chExt cx="1452880" cy="465851"/>
            </a:xfrm>
          </p:grpSpPr>
          <p:sp>
            <p:nvSpPr>
              <p:cNvPr id="37" name="Rectangle : coins arrondis 36">
                <a:extLst>
                  <a:ext uri="{FF2B5EF4-FFF2-40B4-BE49-F238E27FC236}">
                    <a16:creationId xmlns:a16="http://schemas.microsoft.com/office/drawing/2014/main" id="{48B1F844-AB30-EC19-4CE6-EA1A7512E774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8A5452F7-5801-DDBB-9676-F7E5268848ED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39" name="Connecteur droit avec flèche 38">
                <a:extLst>
                  <a:ext uri="{FF2B5EF4-FFF2-40B4-BE49-F238E27FC236}">
                    <a16:creationId xmlns:a16="http://schemas.microsoft.com/office/drawing/2014/main" id="{C7F51D26-3BFD-E249-E8A1-A8A8E714C03E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32590E9-DC92-7CEB-BE79-ED5131934D61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2</a:t>
                </a:r>
              </a:p>
            </p:txBody>
          </p:sp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39C1436F-F243-D488-7168-A38698350745}"/>
                </a:ext>
              </a:extLst>
            </p:cNvPr>
            <p:cNvGrpSpPr/>
            <p:nvPr/>
          </p:nvGrpSpPr>
          <p:grpSpPr>
            <a:xfrm>
              <a:off x="2280920" y="4449774"/>
              <a:ext cx="1452880" cy="465851"/>
              <a:chOff x="2280920" y="6035040"/>
              <a:chExt cx="1452880" cy="465851"/>
            </a:xfrm>
          </p:grpSpPr>
          <p:sp>
            <p:nvSpPr>
              <p:cNvPr id="42" name="Rectangle : coins arrondis 41">
                <a:extLst>
                  <a:ext uri="{FF2B5EF4-FFF2-40B4-BE49-F238E27FC236}">
                    <a16:creationId xmlns:a16="http://schemas.microsoft.com/office/drawing/2014/main" id="{0FA1BAFC-5A1F-5E5F-5F42-42277EC18EAD}"/>
                  </a:ext>
                </a:extLst>
              </p:cNvPr>
              <p:cNvSpPr/>
              <p:nvPr/>
            </p:nvSpPr>
            <p:spPr>
              <a:xfrm>
                <a:off x="2280920" y="6035040"/>
                <a:ext cx="1452880" cy="46585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880B528E-078D-BA45-AA4F-7676303FB7EF}"/>
                  </a:ext>
                </a:extLst>
              </p:cNvPr>
              <p:cNvSpPr txBox="1"/>
              <p:nvPr/>
            </p:nvSpPr>
            <p:spPr>
              <a:xfrm>
                <a:off x="2336881" y="6083299"/>
                <a:ext cx="311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dirty="0">
                    <a:latin typeface="Consolas" panose="020B0609020204030204" pitchFamily="49" charset="0"/>
                  </a:rPr>
                  <a:t>n</a:t>
                </a:r>
              </a:p>
            </p:txBody>
          </p:sp>
          <p:cxnSp>
            <p:nvCxnSpPr>
              <p:cNvPr id="44" name="Connecteur droit avec flèche 43">
                <a:extLst>
                  <a:ext uri="{FF2B5EF4-FFF2-40B4-BE49-F238E27FC236}">
                    <a16:creationId xmlns:a16="http://schemas.microsoft.com/office/drawing/2014/main" id="{E99CAC5C-D914-A6D6-0775-6F2CCF7E748F}"/>
                  </a:ext>
                </a:extLst>
              </p:cNvPr>
              <p:cNvCxnSpPr/>
              <p:nvPr/>
            </p:nvCxnSpPr>
            <p:spPr>
              <a:xfrm>
                <a:off x="2643105" y="6267965"/>
                <a:ext cx="55544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27B39B0-46B9-E941-6DC2-40314BF29D66}"/>
                  </a:ext>
                </a:extLst>
              </p:cNvPr>
              <p:cNvSpPr/>
              <p:nvPr/>
            </p:nvSpPr>
            <p:spPr>
              <a:xfrm>
                <a:off x="3249349" y="6120129"/>
                <a:ext cx="433651" cy="29567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dirty="0"/>
                  <a:t>1</a:t>
                </a:r>
              </a:p>
            </p:txBody>
          </p:sp>
        </p:grpSp>
      </p:grpSp>
      <p:pic>
        <p:nvPicPr>
          <p:cNvPr id="46" name="Image 45">
            <a:extLst>
              <a:ext uri="{FF2B5EF4-FFF2-40B4-BE49-F238E27FC236}">
                <a16:creationId xmlns:a16="http://schemas.microsoft.com/office/drawing/2014/main" id="{B3FE2B9A-69F7-4106-2ECE-6158904FF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720" y="4344963"/>
            <a:ext cx="1724168" cy="1145761"/>
          </a:xfrm>
          <a:prstGeom prst="rect">
            <a:avLst/>
          </a:prstGeom>
        </p:spPr>
      </p:pic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0B0D66F0-B64C-6CE1-568F-05C8B0E8D02F}"/>
              </a:ext>
            </a:extLst>
          </p:cNvPr>
          <p:cNvSpPr/>
          <p:nvPr/>
        </p:nvSpPr>
        <p:spPr>
          <a:xfrm flipV="1">
            <a:off x="1783307" y="2965685"/>
            <a:ext cx="1314736" cy="7321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19E27FD2-E8C3-50DF-1650-A8BF4E4DF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521" y="3564249"/>
            <a:ext cx="275340" cy="225279"/>
          </a:xfrm>
          <a:prstGeom prst="rect">
            <a:avLst/>
          </a:prstGeom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CECE0DC6-D410-948D-75E2-40289D542347}"/>
              </a:ext>
            </a:extLst>
          </p:cNvPr>
          <p:cNvSpPr/>
          <p:nvPr/>
        </p:nvSpPr>
        <p:spPr>
          <a:xfrm>
            <a:off x="2280920" y="6031446"/>
            <a:ext cx="1452880" cy="465851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CE798D-6B42-5B0E-A420-8C8912F14429}"/>
              </a:ext>
            </a:extLst>
          </p:cNvPr>
          <p:cNvSpPr/>
          <p:nvPr/>
        </p:nvSpPr>
        <p:spPr>
          <a:xfrm>
            <a:off x="2280920" y="5500985"/>
            <a:ext cx="1452880" cy="465851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7CC1CCA9-16A8-FDCB-5A14-F606B4842F97}"/>
              </a:ext>
            </a:extLst>
          </p:cNvPr>
          <p:cNvSpPr/>
          <p:nvPr/>
        </p:nvSpPr>
        <p:spPr>
          <a:xfrm>
            <a:off x="8147713" y="2090327"/>
            <a:ext cx="320723" cy="283196"/>
          </a:xfrm>
          <a:prstGeom prst="roundRect">
            <a:avLst/>
          </a:prstGeom>
          <a:solidFill>
            <a:srgbClr val="09FF2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6B0D4237-C399-5AE8-D6C4-D91A44383897}"/>
              </a:ext>
            </a:extLst>
          </p:cNvPr>
          <p:cNvSpPr/>
          <p:nvPr/>
        </p:nvSpPr>
        <p:spPr>
          <a:xfrm>
            <a:off x="7426656" y="3375302"/>
            <a:ext cx="320723" cy="283196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1FF29F76-443C-5DB6-3636-47D87DEAD129}"/>
              </a:ext>
            </a:extLst>
          </p:cNvPr>
          <p:cNvSpPr/>
          <p:nvPr/>
        </p:nvSpPr>
        <p:spPr>
          <a:xfrm>
            <a:off x="855259" y="2666971"/>
            <a:ext cx="3903259" cy="310715"/>
          </a:xfrm>
          <a:prstGeom prst="roundRect">
            <a:avLst/>
          </a:prstGeom>
          <a:solidFill>
            <a:srgbClr val="09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9112415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2590</Words>
  <Application>Microsoft Office PowerPoint</Application>
  <PresentationFormat>Grand écran</PresentationFormat>
  <Paragraphs>961</Paragraphs>
  <Slides>51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57" baseType="lpstr">
      <vt:lpstr>Arial</vt:lpstr>
      <vt:lpstr>Calibri</vt:lpstr>
      <vt:lpstr>Calibri Light</vt:lpstr>
      <vt:lpstr>Cambria Math</vt:lpstr>
      <vt:lpstr>Consolas</vt:lpstr>
      <vt:lpstr>Thème Office</vt:lpstr>
      <vt:lpstr>Vraiment comprendre la récursion</vt:lpstr>
      <vt:lpstr>Fonctions récursives : modèle d’exécution</vt:lpstr>
      <vt:lpstr>Fonctions récursives : modèle d’exécution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  <vt:lpstr>Exécution de l’algorithme récursif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Programmation dynamique</dc:title>
  <dc:creator>Cédric Donner</dc:creator>
  <cp:lastModifiedBy>Cédric Donner</cp:lastModifiedBy>
  <cp:revision>4</cp:revision>
  <dcterms:created xsi:type="dcterms:W3CDTF">2022-07-07T18:51:55Z</dcterms:created>
  <dcterms:modified xsi:type="dcterms:W3CDTF">2025-01-11T12:00:20Z</dcterms:modified>
</cp:coreProperties>
</file>