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Roboto"/>
      <p:regular r:id="rId39"/>
      <p:bold r:id="rId40"/>
      <p:italic r:id="rId41"/>
      <p:boldItalic r:id="rId42"/>
    </p:embeddedFont>
    <p:embeddedFont>
      <p:font typeface="Orbitron"/>
      <p:regular r:id="rId43"/>
      <p:bold r:id="rId44"/>
    </p:embeddedFont>
    <p:embeddedFont>
      <p:font typeface="Advent Pro"/>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72">
          <p15:clr>
            <a:srgbClr val="9AA0A6"/>
          </p15:clr>
        </p15:guide>
      </p15:sldGuideLst>
    </p:ext>
    <p:ext uri="GoogleSlidesCustomDataVersion2">
      <go:slidesCustomData xmlns:go="http://customooxmlschemas.google.com/" r:id="rId49" roundtripDataSignature="AMtx7mhOvwCulSGeuCmcwnOSU9WoJBym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Orbitron-bold.fntdata"/><Relationship Id="rId43" Type="http://schemas.openxmlformats.org/officeDocument/2006/relationships/font" Target="fonts/Orbitron-regular.fntdata"/><Relationship Id="rId46" Type="http://schemas.openxmlformats.org/officeDocument/2006/relationships/font" Target="fonts/AdventPro-bold.fntdata"/><Relationship Id="rId45" Type="http://schemas.openxmlformats.org/officeDocument/2006/relationships/font" Target="fonts/AdventPr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AdventPro-boldItalic.fntdata"/><Relationship Id="rId47" Type="http://schemas.openxmlformats.org/officeDocument/2006/relationships/font" Target="fonts/AdventPro-italic.fntdata"/><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oboto-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1" name="Shape 4241"/>
        <p:cNvGrpSpPr/>
        <p:nvPr/>
      </p:nvGrpSpPr>
      <p:grpSpPr>
        <a:xfrm>
          <a:off x="0" y="0"/>
          <a:ext cx="0" cy="0"/>
          <a:chOff x="0" y="0"/>
          <a:chExt cx="0" cy="0"/>
        </a:xfrm>
      </p:grpSpPr>
      <p:sp>
        <p:nvSpPr>
          <p:cNvPr id="4242" name="Google Shape;4242;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3" name="Google Shape;424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7" name="Shape 4307"/>
        <p:cNvGrpSpPr/>
        <p:nvPr/>
      </p:nvGrpSpPr>
      <p:grpSpPr>
        <a:xfrm>
          <a:off x="0" y="0"/>
          <a:ext cx="0" cy="0"/>
          <a:chOff x="0" y="0"/>
          <a:chExt cx="0" cy="0"/>
        </a:xfrm>
      </p:grpSpPr>
      <p:sp>
        <p:nvSpPr>
          <p:cNvPr id="4308" name="Google Shape;430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9" name="Google Shape;430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3" name="Shape 4313"/>
        <p:cNvGrpSpPr/>
        <p:nvPr/>
      </p:nvGrpSpPr>
      <p:grpSpPr>
        <a:xfrm>
          <a:off x="0" y="0"/>
          <a:ext cx="0" cy="0"/>
          <a:chOff x="0" y="0"/>
          <a:chExt cx="0" cy="0"/>
        </a:xfrm>
      </p:grpSpPr>
      <p:sp>
        <p:nvSpPr>
          <p:cNvPr id="4314" name="Google Shape;4314;g221c60a57b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5" name="Google Shape;4315;g221c60a57bc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9" name="Shape 4319"/>
        <p:cNvGrpSpPr/>
        <p:nvPr/>
      </p:nvGrpSpPr>
      <p:grpSpPr>
        <a:xfrm>
          <a:off x="0" y="0"/>
          <a:ext cx="0" cy="0"/>
          <a:chOff x="0" y="0"/>
          <a:chExt cx="0" cy="0"/>
        </a:xfrm>
      </p:grpSpPr>
      <p:sp>
        <p:nvSpPr>
          <p:cNvPr id="4320" name="Google Shape;4320;g221c60a57bc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1" name="Google Shape;4321;g221c60a57bc_2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7" name="Shape 4327"/>
        <p:cNvGrpSpPr/>
        <p:nvPr/>
      </p:nvGrpSpPr>
      <p:grpSpPr>
        <a:xfrm>
          <a:off x="0" y="0"/>
          <a:ext cx="0" cy="0"/>
          <a:chOff x="0" y="0"/>
          <a:chExt cx="0" cy="0"/>
        </a:xfrm>
      </p:grpSpPr>
      <p:sp>
        <p:nvSpPr>
          <p:cNvPr id="4328" name="Google Shape;4328;g221c60a57bc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9" name="Google Shape;4329;g221c60a57bc_3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3" name="Shape 4333"/>
        <p:cNvGrpSpPr/>
        <p:nvPr/>
      </p:nvGrpSpPr>
      <p:grpSpPr>
        <a:xfrm>
          <a:off x="0" y="0"/>
          <a:ext cx="0" cy="0"/>
          <a:chOff x="0" y="0"/>
          <a:chExt cx="0" cy="0"/>
        </a:xfrm>
      </p:grpSpPr>
      <p:sp>
        <p:nvSpPr>
          <p:cNvPr id="4334" name="Google Shape;433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5" name="Google Shape;43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9" name="Shape 4339"/>
        <p:cNvGrpSpPr/>
        <p:nvPr/>
      </p:nvGrpSpPr>
      <p:grpSpPr>
        <a:xfrm>
          <a:off x="0" y="0"/>
          <a:ext cx="0" cy="0"/>
          <a:chOff x="0" y="0"/>
          <a:chExt cx="0" cy="0"/>
        </a:xfrm>
      </p:grpSpPr>
      <p:sp>
        <p:nvSpPr>
          <p:cNvPr id="4340" name="Google Shape;4340;g221c60a57bc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1" name="Google Shape;4341;g221c60a57bc_3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1" name="Shape 4351"/>
        <p:cNvGrpSpPr/>
        <p:nvPr/>
      </p:nvGrpSpPr>
      <p:grpSpPr>
        <a:xfrm>
          <a:off x="0" y="0"/>
          <a:ext cx="0" cy="0"/>
          <a:chOff x="0" y="0"/>
          <a:chExt cx="0" cy="0"/>
        </a:xfrm>
      </p:grpSpPr>
      <p:sp>
        <p:nvSpPr>
          <p:cNvPr id="4352" name="Google Shape;4352;g1f99df7256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3" name="Google Shape;4353;g1f99df7256d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Inclusivité de la slide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1" name="Shape 4361"/>
        <p:cNvGrpSpPr/>
        <p:nvPr/>
      </p:nvGrpSpPr>
      <p:grpSpPr>
        <a:xfrm>
          <a:off x="0" y="0"/>
          <a:ext cx="0" cy="0"/>
          <a:chOff x="0" y="0"/>
          <a:chExt cx="0" cy="0"/>
        </a:xfrm>
      </p:grpSpPr>
      <p:sp>
        <p:nvSpPr>
          <p:cNvPr id="4362" name="Google Shape;4362;g221c60a57bc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3" name="Google Shape;4363;g221c60a57bc_2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7" name="Shape 4367"/>
        <p:cNvGrpSpPr/>
        <p:nvPr/>
      </p:nvGrpSpPr>
      <p:grpSpPr>
        <a:xfrm>
          <a:off x="0" y="0"/>
          <a:ext cx="0" cy="0"/>
          <a:chOff x="0" y="0"/>
          <a:chExt cx="0" cy="0"/>
        </a:xfrm>
      </p:grpSpPr>
      <p:sp>
        <p:nvSpPr>
          <p:cNvPr id="4368" name="Google Shape;4368;g1f99df7256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9" name="Google Shape;4369;g1f99df7256d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3" name="Shape 4373"/>
        <p:cNvGrpSpPr/>
        <p:nvPr/>
      </p:nvGrpSpPr>
      <p:grpSpPr>
        <a:xfrm>
          <a:off x="0" y="0"/>
          <a:ext cx="0" cy="0"/>
          <a:chOff x="0" y="0"/>
          <a:chExt cx="0" cy="0"/>
        </a:xfrm>
      </p:grpSpPr>
      <p:sp>
        <p:nvSpPr>
          <p:cNvPr id="4374" name="Google Shape;4374;g2c44953774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5" name="Google Shape;4375;g2c449537741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8" name="Shape 4248"/>
        <p:cNvGrpSpPr/>
        <p:nvPr/>
      </p:nvGrpSpPr>
      <p:grpSpPr>
        <a:xfrm>
          <a:off x="0" y="0"/>
          <a:ext cx="0" cy="0"/>
          <a:chOff x="0" y="0"/>
          <a:chExt cx="0" cy="0"/>
        </a:xfrm>
      </p:grpSpPr>
      <p:sp>
        <p:nvSpPr>
          <p:cNvPr id="4249" name="Google Shape;424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0" name="Google Shape;425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1" name="Shape 5001"/>
        <p:cNvGrpSpPr/>
        <p:nvPr/>
      </p:nvGrpSpPr>
      <p:grpSpPr>
        <a:xfrm>
          <a:off x="0" y="0"/>
          <a:ext cx="0" cy="0"/>
          <a:chOff x="0" y="0"/>
          <a:chExt cx="0" cy="0"/>
        </a:xfrm>
      </p:grpSpPr>
      <p:sp>
        <p:nvSpPr>
          <p:cNvPr id="5002" name="Google Shape;5002;g221c60a57bc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3" name="Google Shape;5003;g221c60a57bc_2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9" name="Shape 5009"/>
        <p:cNvGrpSpPr/>
        <p:nvPr/>
      </p:nvGrpSpPr>
      <p:grpSpPr>
        <a:xfrm>
          <a:off x="0" y="0"/>
          <a:ext cx="0" cy="0"/>
          <a:chOff x="0" y="0"/>
          <a:chExt cx="0" cy="0"/>
        </a:xfrm>
      </p:grpSpPr>
      <p:sp>
        <p:nvSpPr>
          <p:cNvPr id="5010" name="Google Shape;5010;g21e140e0c43_0_8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1" name="Google Shape;5011;g21e140e0c43_0_85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5" name="Shape 5015"/>
        <p:cNvGrpSpPr/>
        <p:nvPr/>
      </p:nvGrpSpPr>
      <p:grpSpPr>
        <a:xfrm>
          <a:off x="0" y="0"/>
          <a:ext cx="0" cy="0"/>
          <a:chOff x="0" y="0"/>
          <a:chExt cx="0" cy="0"/>
        </a:xfrm>
      </p:grpSpPr>
      <p:sp>
        <p:nvSpPr>
          <p:cNvPr id="5016" name="Google Shape;5016;g221c60a57bc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7" name="Google Shape;5017;g221c60a57bc_2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0" name="Shape 5030"/>
        <p:cNvGrpSpPr/>
        <p:nvPr/>
      </p:nvGrpSpPr>
      <p:grpSpPr>
        <a:xfrm>
          <a:off x="0" y="0"/>
          <a:ext cx="0" cy="0"/>
          <a:chOff x="0" y="0"/>
          <a:chExt cx="0" cy="0"/>
        </a:xfrm>
      </p:grpSpPr>
      <p:sp>
        <p:nvSpPr>
          <p:cNvPr id="5031" name="Google Shape;5031;g21e140e0c43_0_8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2" name="Google Shape;5032;g21e140e0c43_0_85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6" name="Shape 5036"/>
        <p:cNvGrpSpPr/>
        <p:nvPr/>
      </p:nvGrpSpPr>
      <p:grpSpPr>
        <a:xfrm>
          <a:off x="0" y="0"/>
          <a:ext cx="0" cy="0"/>
          <a:chOff x="0" y="0"/>
          <a:chExt cx="0" cy="0"/>
        </a:xfrm>
      </p:grpSpPr>
      <p:sp>
        <p:nvSpPr>
          <p:cNvPr id="5037" name="Google Shape;5037;g221c60a57bc_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8" name="Google Shape;5038;g221c60a57bc_2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3" name="Shape 5043"/>
        <p:cNvGrpSpPr/>
        <p:nvPr/>
      </p:nvGrpSpPr>
      <p:grpSpPr>
        <a:xfrm>
          <a:off x="0" y="0"/>
          <a:ext cx="0" cy="0"/>
          <a:chOff x="0" y="0"/>
          <a:chExt cx="0" cy="0"/>
        </a:xfrm>
      </p:grpSpPr>
      <p:sp>
        <p:nvSpPr>
          <p:cNvPr id="5044" name="Google Shape;5044;g221c60a57bc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5" name="Google Shape;5045;g221c60a57bc_2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2" name="Shape 5052"/>
        <p:cNvGrpSpPr/>
        <p:nvPr/>
      </p:nvGrpSpPr>
      <p:grpSpPr>
        <a:xfrm>
          <a:off x="0" y="0"/>
          <a:ext cx="0" cy="0"/>
          <a:chOff x="0" y="0"/>
          <a:chExt cx="0" cy="0"/>
        </a:xfrm>
      </p:grpSpPr>
      <p:sp>
        <p:nvSpPr>
          <p:cNvPr id="5053" name="Google Shape;5053;g221c60a57bc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4" name="Google Shape;5054;g221c60a57bc_3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7" name="Shape 5057"/>
        <p:cNvGrpSpPr/>
        <p:nvPr/>
      </p:nvGrpSpPr>
      <p:grpSpPr>
        <a:xfrm>
          <a:off x="0" y="0"/>
          <a:ext cx="0" cy="0"/>
          <a:chOff x="0" y="0"/>
          <a:chExt cx="0" cy="0"/>
        </a:xfrm>
      </p:grpSpPr>
      <p:sp>
        <p:nvSpPr>
          <p:cNvPr id="5058" name="Google Shape;5058;g11ecfa7e1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9" name="Google Shape;5059;g11ecfa7e1b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4" name="Shape 5064"/>
        <p:cNvGrpSpPr/>
        <p:nvPr/>
      </p:nvGrpSpPr>
      <p:grpSpPr>
        <a:xfrm>
          <a:off x="0" y="0"/>
          <a:ext cx="0" cy="0"/>
          <a:chOff x="0" y="0"/>
          <a:chExt cx="0" cy="0"/>
        </a:xfrm>
      </p:grpSpPr>
      <p:sp>
        <p:nvSpPr>
          <p:cNvPr id="5065" name="Google Shape;5065;g11ecfa7e1b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6" name="Google Shape;5066;g11ecfa7e1b1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0" name="Shape 5070"/>
        <p:cNvGrpSpPr/>
        <p:nvPr/>
      </p:nvGrpSpPr>
      <p:grpSpPr>
        <a:xfrm>
          <a:off x="0" y="0"/>
          <a:ext cx="0" cy="0"/>
          <a:chOff x="0" y="0"/>
          <a:chExt cx="0" cy="0"/>
        </a:xfrm>
      </p:grpSpPr>
      <p:sp>
        <p:nvSpPr>
          <p:cNvPr id="5071" name="Google Shape;5071;g11ecfa7e1b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2" name="Google Shape;5072;g11ecfa7e1b1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4" name="Shape 4254"/>
        <p:cNvGrpSpPr/>
        <p:nvPr/>
      </p:nvGrpSpPr>
      <p:grpSpPr>
        <a:xfrm>
          <a:off x="0" y="0"/>
          <a:ext cx="0" cy="0"/>
          <a:chOff x="0" y="0"/>
          <a:chExt cx="0" cy="0"/>
        </a:xfrm>
      </p:grpSpPr>
      <p:sp>
        <p:nvSpPr>
          <p:cNvPr id="4255" name="Google Shape;4255;g21e140e0c43_0_4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6" name="Google Shape;4256;g21e140e0c43_0_4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 finir</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6" name="Shape 5076"/>
        <p:cNvGrpSpPr/>
        <p:nvPr/>
      </p:nvGrpSpPr>
      <p:grpSpPr>
        <a:xfrm>
          <a:off x="0" y="0"/>
          <a:ext cx="0" cy="0"/>
          <a:chOff x="0" y="0"/>
          <a:chExt cx="0" cy="0"/>
        </a:xfrm>
      </p:grpSpPr>
      <p:sp>
        <p:nvSpPr>
          <p:cNvPr id="5077" name="Google Shape;5077;g221c60a57bc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8" name="Google Shape;5078;g221c60a57bc_2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3" name="Shape 5083"/>
        <p:cNvGrpSpPr/>
        <p:nvPr/>
      </p:nvGrpSpPr>
      <p:grpSpPr>
        <a:xfrm>
          <a:off x="0" y="0"/>
          <a:ext cx="0" cy="0"/>
          <a:chOff x="0" y="0"/>
          <a:chExt cx="0" cy="0"/>
        </a:xfrm>
      </p:grpSpPr>
      <p:sp>
        <p:nvSpPr>
          <p:cNvPr id="5084" name="Google Shape;5084;g11ecfa7e1b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5" name="Google Shape;5085;g11ecfa7e1b1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9" name="Shape 5089"/>
        <p:cNvGrpSpPr/>
        <p:nvPr/>
      </p:nvGrpSpPr>
      <p:grpSpPr>
        <a:xfrm>
          <a:off x="0" y="0"/>
          <a:ext cx="0" cy="0"/>
          <a:chOff x="0" y="0"/>
          <a:chExt cx="0" cy="0"/>
        </a:xfrm>
      </p:grpSpPr>
      <p:sp>
        <p:nvSpPr>
          <p:cNvPr id="5090" name="Google Shape;5090;g11ecfa7e1b1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1" name="Google Shape;5091;g11ecfa7e1b1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7" name="Shape 5717"/>
        <p:cNvGrpSpPr/>
        <p:nvPr/>
      </p:nvGrpSpPr>
      <p:grpSpPr>
        <a:xfrm>
          <a:off x="0" y="0"/>
          <a:ext cx="0" cy="0"/>
          <a:chOff x="0" y="0"/>
          <a:chExt cx="0" cy="0"/>
        </a:xfrm>
      </p:grpSpPr>
      <p:sp>
        <p:nvSpPr>
          <p:cNvPr id="5718" name="Google Shape;5718;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9" name="Google Shape;571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0" name="Shape 4260"/>
        <p:cNvGrpSpPr/>
        <p:nvPr/>
      </p:nvGrpSpPr>
      <p:grpSpPr>
        <a:xfrm>
          <a:off x="0" y="0"/>
          <a:ext cx="0" cy="0"/>
          <a:chOff x="0" y="0"/>
          <a:chExt cx="0" cy="0"/>
        </a:xfrm>
      </p:grpSpPr>
      <p:sp>
        <p:nvSpPr>
          <p:cNvPr id="4261" name="Google Shape;4261;g21e140e0c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2" name="Google Shape;4262;g21e140e0c4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4" name="Shape 4274"/>
        <p:cNvGrpSpPr/>
        <p:nvPr/>
      </p:nvGrpSpPr>
      <p:grpSpPr>
        <a:xfrm>
          <a:off x="0" y="0"/>
          <a:ext cx="0" cy="0"/>
          <a:chOff x="0" y="0"/>
          <a:chExt cx="0" cy="0"/>
        </a:xfrm>
      </p:grpSpPr>
      <p:sp>
        <p:nvSpPr>
          <p:cNvPr id="4275" name="Google Shape;427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6" name="Google Shape;427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0" name="Shape 4280"/>
        <p:cNvGrpSpPr/>
        <p:nvPr/>
      </p:nvGrpSpPr>
      <p:grpSpPr>
        <a:xfrm>
          <a:off x="0" y="0"/>
          <a:ext cx="0" cy="0"/>
          <a:chOff x="0" y="0"/>
          <a:chExt cx="0" cy="0"/>
        </a:xfrm>
      </p:grpSpPr>
      <p:sp>
        <p:nvSpPr>
          <p:cNvPr id="4281" name="Google Shape;4281;g1d157ec8bc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2" name="Google Shape;4282;g1d157ec8bc0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6" name="Shape 4286"/>
        <p:cNvGrpSpPr/>
        <p:nvPr/>
      </p:nvGrpSpPr>
      <p:grpSpPr>
        <a:xfrm>
          <a:off x="0" y="0"/>
          <a:ext cx="0" cy="0"/>
          <a:chOff x="0" y="0"/>
          <a:chExt cx="0" cy="0"/>
        </a:xfrm>
      </p:grpSpPr>
      <p:sp>
        <p:nvSpPr>
          <p:cNvPr id="4287" name="Google Shape;428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8" name="Google Shape;428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3" name="Shape 4293"/>
        <p:cNvGrpSpPr/>
        <p:nvPr/>
      </p:nvGrpSpPr>
      <p:grpSpPr>
        <a:xfrm>
          <a:off x="0" y="0"/>
          <a:ext cx="0" cy="0"/>
          <a:chOff x="0" y="0"/>
          <a:chExt cx="0" cy="0"/>
        </a:xfrm>
      </p:grpSpPr>
      <p:sp>
        <p:nvSpPr>
          <p:cNvPr id="4294" name="Google Shape;4294;g221c60a57bc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5" name="Google Shape;4295;g221c60a57bc_3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0" name="Shape 4300"/>
        <p:cNvGrpSpPr/>
        <p:nvPr/>
      </p:nvGrpSpPr>
      <p:grpSpPr>
        <a:xfrm>
          <a:off x="0" y="0"/>
          <a:ext cx="0" cy="0"/>
          <a:chOff x="0" y="0"/>
          <a:chExt cx="0" cy="0"/>
        </a:xfrm>
      </p:grpSpPr>
      <p:sp>
        <p:nvSpPr>
          <p:cNvPr id="4301" name="Google Shape;4301;g221c60a57bc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2" name="Google Shape;4302;g221c60a57bc_3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1C4587"/>
        </a:solidFill>
      </p:bgPr>
    </p:bg>
    <p:spTree>
      <p:nvGrpSpPr>
        <p:cNvPr id="8" name="Shape 8"/>
        <p:cNvGrpSpPr/>
        <p:nvPr/>
      </p:nvGrpSpPr>
      <p:grpSpPr>
        <a:xfrm>
          <a:off x="0" y="0"/>
          <a:ext cx="0" cy="0"/>
          <a:chOff x="0" y="0"/>
          <a:chExt cx="0" cy="0"/>
        </a:xfrm>
      </p:grpSpPr>
      <p:sp>
        <p:nvSpPr>
          <p:cNvPr id="9" name="Google Shape;9;p38"/>
          <p:cNvSpPr/>
          <p:nvPr/>
        </p:nvSpPr>
        <p:spPr>
          <a:xfrm>
            <a:off x="319350" y="243900"/>
            <a:ext cx="8505300" cy="4655700"/>
          </a:xfrm>
          <a:prstGeom prst="rect">
            <a:avLst/>
          </a:prstGeom>
          <a:noFill/>
          <a:ln cap="flat" cmpd="sng" w="381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38"/>
          <p:cNvSpPr txBox="1"/>
          <p:nvPr>
            <p:ph type="ctrTitle"/>
          </p:nvPr>
        </p:nvSpPr>
        <p:spPr>
          <a:xfrm>
            <a:off x="1589700" y="2044500"/>
            <a:ext cx="5964600" cy="18291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SzPts val="5200"/>
              <a:buFont typeface="Roboto"/>
              <a:buNone/>
              <a:defRPr b="1" sz="5200">
                <a:latin typeface="Roboto"/>
                <a:ea typeface="Roboto"/>
                <a:cs typeface="Roboto"/>
                <a:sym typeface="Roboto"/>
              </a:defRPr>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
        <p:nvSpPr>
          <p:cNvPr id="11" name="Google Shape;11;p38"/>
          <p:cNvSpPr txBox="1"/>
          <p:nvPr>
            <p:ph idx="1" type="subTitle"/>
          </p:nvPr>
        </p:nvSpPr>
        <p:spPr>
          <a:xfrm>
            <a:off x="1753050" y="3757375"/>
            <a:ext cx="56379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2800"/>
              <a:buFont typeface="Roboto"/>
              <a:buNone/>
              <a:defRPr sz="2800">
                <a:solidFill>
                  <a:srgbClr val="FFFFFF"/>
                </a:solidFill>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2" name="Google Shape;12;p38"/>
          <p:cNvGrpSpPr/>
          <p:nvPr/>
        </p:nvGrpSpPr>
        <p:grpSpPr>
          <a:xfrm>
            <a:off x="2933218" y="650896"/>
            <a:ext cx="924613" cy="792521"/>
            <a:chOff x="753950" y="238125"/>
            <a:chExt cx="6111125" cy="5238075"/>
          </a:xfrm>
        </p:grpSpPr>
        <p:sp>
          <p:nvSpPr>
            <p:cNvPr id="13" name="Google Shape;13;p38"/>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8"/>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38"/>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8"/>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8"/>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8"/>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8"/>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8"/>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8"/>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8"/>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8"/>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38"/>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8"/>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8"/>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8"/>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38"/>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8"/>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8"/>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8"/>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8"/>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38"/>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38"/>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38"/>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38"/>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8"/>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38"/>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8"/>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 name="Google Shape;40;p38"/>
          <p:cNvGrpSpPr/>
          <p:nvPr/>
        </p:nvGrpSpPr>
        <p:grpSpPr>
          <a:xfrm>
            <a:off x="4109693" y="650896"/>
            <a:ext cx="924613" cy="792521"/>
            <a:chOff x="753950" y="238125"/>
            <a:chExt cx="6111125" cy="5238075"/>
          </a:xfrm>
        </p:grpSpPr>
        <p:sp>
          <p:nvSpPr>
            <p:cNvPr id="41" name="Google Shape;41;p38"/>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8"/>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8"/>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8"/>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8"/>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8"/>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8"/>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8"/>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8"/>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8"/>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8"/>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38"/>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8"/>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38"/>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38"/>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38"/>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38"/>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8"/>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8"/>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8"/>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8"/>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38"/>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38"/>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38"/>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38"/>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38"/>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38"/>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8" name="Google Shape;68;p38"/>
          <p:cNvGrpSpPr/>
          <p:nvPr/>
        </p:nvGrpSpPr>
        <p:grpSpPr>
          <a:xfrm>
            <a:off x="5286168" y="650896"/>
            <a:ext cx="924613" cy="792521"/>
            <a:chOff x="753950" y="238125"/>
            <a:chExt cx="6111125" cy="5238075"/>
          </a:xfrm>
        </p:grpSpPr>
        <p:sp>
          <p:nvSpPr>
            <p:cNvPr id="69" name="Google Shape;69;p38"/>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38"/>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8"/>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8"/>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38"/>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8"/>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38"/>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38"/>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8"/>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8"/>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8"/>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8"/>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38"/>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8"/>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38"/>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38"/>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8"/>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8"/>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38"/>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8"/>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38"/>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8"/>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38"/>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38"/>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38"/>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38"/>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38"/>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p:cSld name="SECTION_HEADER_2">
    <p:bg>
      <p:bgPr>
        <a:solidFill>
          <a:srgbClr val="1C4587"/>
        </a:solidFill>
      </p:bgPr>
    </p:bg>
    <p:spTree>
      <p:nvGrpSpPr>
        <p:cNvPr id="1951" name="Shape 1951"/>
        <p:cNvGrpSpPr/>
        <p:nvPr/>
      </p:nvGrpSpPr>
      <p:grpSpPr>
        <a:xfrm>
          <a:off x="0" y="0"/>
          <a:ext cx="0" cy="0"/>
          <a:chOff x="0" y="0"/>
          <a:chExt cx="0" cy="0"/>
        </a:xfrm>
      </p:grpSpPr>
      <p:grpSp>
        <p:nvGrpSpPr>
          <p:cNvPr id="1952" name="Google Shape;1952;p46"/>
          <p:cNvGrpSpPr/>
          <p:nvPr/>
        </p:nvGrpSpPr>
        <p:grpSpPr>
          <a:xfrm>
            <a:off x="232963" y="174778"/>
            <a:ext cx="1443946" cy="721968"/>
            <a:chOff x="311697" y="-12"/>
            <a:chExt cx="4437450" cy="2218709"/>
          </a:xfrm>
        </p:grpSpPr>
        <p:sp>
          <p:nvSpPr>
            <p:cNvPr id="1953" name="Google Shape;1953;p46"/>
            <p:cNvSpPr/>
            <p:nvPr/>
          </p:nvSpPr>
          <p:spPr>
            <a:xfrm>
              <a:off x="2400974"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p46"/>
            <p:cNvSpPr/>
            <p:nvPr/>
          </p:nvSpPr>
          <p:spPr>
            <a:xfrm>
              <a:off x="2253074"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46"/>
            <p:cNvSpPr/>
            <p:nvPr/>
          </p:nvSpPr>
          <p:spPr>
            <a:xfrm>
              <a:off x="208667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46"/>
            <p:cNvSpPr/>
            <p:nvPr/>
          </p:nvSpPr>
          <p:spPr>
            <a:xfrm>
              <a:off x="1957242"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p46"/>
            <p:cNvSpPr/>
            <p:nvPr/>
          </p:nvSpPr>
          <p:spPr>
            <a:xfrm>
              <a:off x="1790857" y="2070781"/>
              <a:ext cx="166400" cy="147916"/>
            </a:xfrm>
            <a:custGeom>
              <a:rect b="b" l="l" r="r" t="t"/>
              <a:pathLst>
                <a:path extrusionOk="0" h="9523" w="10713">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p46"/>
            <p:cNvSpPr/>
            <p:nvPr/>
          </p:nvSpPr>
          <p:spPr>
            <a:xfrm>
              <a:off x="1642910"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p46"/>
            <p:cNvSpPr/>
            <p:nvPr/>
          </p:nvSpPr>
          <p:spPr>
            <a:xfrm>
              <a:off x="1513494"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p46"/>
            <p:cNvSpPr/>
            <p:nvPr/>
          </p:nvSpPr>
          <p:spPr>
            <a:xfrm>
              <a:off x="134709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p46"/>
            <p:cNvSpPr/>
            <p:nvPr/>
          </p:nvSpPr>
          <p:spPr>
            <a:xfrm>
              <a:off x="1199178"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46"/>
            <p:cNvSpPr/>
            <p:nvPr/>
          </p:nvSpPr>
          <p:spPr>
            <a:xfrm>
              <a:off x="1069761"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p46"/>
            <p:cNvSpPr/>
            <p:nvPr/>
          </p:nvSpPr>
          <p:spPr>
            <a:xfrm>
              <a:off x="903361" y="2070781"/>
              <a:ext cx="166415" cy="147916"/>
            </a:xfrm>
            <a:custGeom>
              <a:rect b="b" l="l" r="r" t="t"/>
              <a:pathLst>
                <a:path extrusionOk="0" h="9523" w="10714">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p46"/>
            <p:cNvSpPr/>
            <p:nvPr/>
          </p:nvSpPr>
          <p:spPr>
            <a:xfrm>
              <a:off x="755430"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p46"/>
            <p:cNvSpPr/>
            <p:nvPr/>
          </p:nvSpPr>
          <p:spPr>
            <a:xfrm>
              <a:off x="625998"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p46"/>
            <p:cNvSpPr/>
            <p:nvPr/>
          </p:nvSpPr>
          <p:spPr>
            <a:xfrm>
              <a:off x="2400974"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46"/>
            <p:cNvSpPr/>
            <p:nvPr/>
          </p:nvSpPr>
          <p:spPr>
            <a:xfrm>
              <a:off x="225307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46"/>
            <p:cNvSpPr/>
            <p:nvPr/>
          </p:nvSpPr>
          <p:spPr>
            <a:xfrm>
              <a:off x="208667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46"/>
            <p:cNvSpPr/>
            <p:nvPr/>
          </p:nvSpPr>
          <p:spPr>
            <a:xfrm>
              <a:off x="1957242"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46"/>
            <p:cNvSpPr/>
            <p:nvPr/>
          </p:nvSpPr>
          <p:spPr>
            <a:xfrm>
              <a:off x="1790857" y="192286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p46"/>
            <p:cNvSpPr/>
            <p:nvPr/>
          </p:nvSpPr>
          <p:spPr>
            <a:xfrm>
              <a:off x="1642910"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46"/>
            <p:cNvSpPr/>
            <p:nvPr/>
          </p:nvSpPr>
          <p:spPr>
            <a:xfrm>
              <a:off x="1513494"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p46"/>
            <p:cNvSpPr/>
            <p:nvPr/>
          </p:nvSpPr>
          <p:spPr>
            <a:xfrm>
              <a:off x="134709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p46"/>
            <p:cNvSpPr/>
            <p:nvPr/>
          </p:nvSpPr>
          <p:spPr>
            <a:xfrm>
              <a:off x="1199178"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p46"/>
            <p:cNvSpPr/>
            <p:nvPr/>
          </p:nvSpPr>
          <p:spPr>
            <a:xfrm>
              <a:off x="1069761"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p46"/>
            <p:cNvSpPr/>
            <p:nvPr/>
          </p:nvSpPr>
          <p:spPr>
            <a:xfrm>
              <a:off x="903361" y="192286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p46"/>
            <p:cNvSpPr/>
            <p:nvPr/>
          </p:nvSpPr>
          <p:spPr>
            <a:xfrm>
              <a:off x="755430"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p46"/>
            <p:cNvSpPr/>
            <p:nvPr/>
          </p:nvSpPr>
          <p:spPr>
            <a:xfrm>
              <a:off x="625998"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p46"/>
            <p:cNvSpPr/>
            <p:nvPr/>
          </p:nvSpPr>
          <p:spPr>
            <a:xfrm>
              <a:off x="459598"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p46"/>
            <p:cNvSpPr/>
            <p:nvPr/>
          </p:nvSpPr>
          <p:spPr>
            <a:xfrm>
              <a:off x="311697" y="1922865"/>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p46"/>
            <p:cNvSpPr/>
            <p:nvPr/>
          </p:nvSpPr>
          <p:spPr>
            <a:xfrm>
              <a:off x="2400974"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p46"/>
            <p:cNvSpPr/>
            <p:nvPr/>
          </p:nvSpPr>
          <p:spPr>
            <a:xfrm>
              <a:off x="225307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p46"/>
            <p:cNvSpPr/>
            <p:nvPr/>
          </p:nvSpPr>
          <p:spPr>
            <a:xfrm>
              <a:off x="208667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p46"/>
            <p:cNvSpPr/>
            <p:nvPr/>
          </p:nvSpPr>
          <p:spPr>
            <a:xfrm>
              <a:off x="1957242"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p46"/>
            <p:cNvSpPr/>
            <p:nvPr/>
          </p:nvSpPr>
          <p:spPr>
            <a:xfrm>
              <a:off x="1790857" y="175648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p46"/>
            <p:cNvSpPr/>
            <p:nvPr/>
          </p:nvSpPr>
          <p:spPr>
            <a:xfrm>
              <a:off x="1642910"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p46"/>
            <p:cNvSpPr/>
            <p:nvPr/>
          </p:nvSpPr>
          <p:spPr>
            <a:xfrm>
              <a:off x="1513494"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p46"/>
            <p:cNvSpPr/>
            <p:nvPr/>
          </p:nvSpPr>
          <p:spPr>
            <a:xfrm>
              <a:off x="134709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p46"/>
            <p:cNvSpPr/>
            <p:nvPr/>
          </p:nvSpPr>
          <p:spPr>
            <a:xfrm>
              <a:off x="1199178"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p46"/>
            <p:cNvSpPr/>
            <p:nvPr/>
          </p:nvSpPr>
          <p:spPr>
            <a:xfrm>
              <a:off x="1069761"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p46"/>
            <p:cNvSpPr/>
            <p:nvPr/>
          </p:nvSpPr>
          <p:spPr>
            <a:xfrm>
              <a:off x="903361" y="175648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p46"/>
            <p:cNvSpPr/>
            <p:nvPr/>
          </p:nvSpPr>
          <p:spPr>
            <a:xfrm>
              <a:off x="755430"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p46"/>
            <p:cNvSpPr/>
            <p:nvPr/>
          </p:nvSpPr>
          <p:spPr>
            <a:xfrm>
              <a:off x="625998"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p46"/>
            <p:cNvSpPr/>
            <p:nvPr/>
          </p:nvSpPr>
          <p:spPr>
            <a:xfrm>
              <a:off x="459598"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p46"/>
            <p:cNvSpPr/>
            <p:nvPr/>
          </p:nvSpPr>
          <p:spPr>
            <a:xfrm>
              <a:off x="311697"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p46"/>
            <p:cNvSpPr/>
            <p:nvPr/>
          </p:nvSpPr>
          <p:spPr>
            <a:xfrm>
              <a:off x="2400974"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46"/>
            <p:cNvSpPr/>
            <p:nvPr/>
          </p:nvSpPr>
          <p:spPr>
            <a:xfrm>
              <a:off x="225307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46"/>
            <p:cNvSpPr/>
            <p:nvPr/>
          </p:nvSpPr>
          <p:spPr>
            <a:xfrm>
              <a:off x="208667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p46"/>
            <p:cNvSpPr/>
            <p:nvPr/>
          </p:nvSpPr>
          <p:spPr>
            <a:xfrm>
              <a:off x="1957242"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p46"/>
            <p:cNvSpPr/>
            <p:nvPr/>
          </p:nvSpPr>
          <p:spPr>
            <a:xfrm>
              <a:off x="1790857" y="1627048"/>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p46"/>
            <p:cNvSpPr/>
            <p:nvPr/>
          </p:nvSpPr>
          <p:spPr>
            <a:xfrm>
              <a:off x="1642910"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46"/>
            <p:cNvSpPr/>
            <p:nvPr/>
          </p:nvSpPr>
          <p:spPr>
            <a:xfrm>
              <a:off x="1513494"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46"/>
            <p:cNvSpPr/>
            <p:nvPr/>
          </p:nvSpPr>
          <p:spPr>
            <a:xfrm>
              <a:off x="134709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46"/>
            <p:cNvSpPr/>
            <p:nvPr/>
          </p:nvSpPr>
          <p:spPr>
            <a:xfrm>
              <a:off x="1199178"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p46"/>
            <p:cNvSpPr/>
            <p:nvPr/>
          </p:nvSpPr>
          <p:spPr>
            <a:xfrm>
              <a:off x="1069761"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p46"/>
            <p:cNvSpPr/>
            <p:nvPr/>
          </p:nvSpPr>
          <p:spPr>
            <a:xfrm>
              <a:off x="903361" y="1627048"/>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p46"/>
            <p:cNvSpPr/>
            <p:nvPr/>
          </p:nvSpPr>
          <p:spPr>
            <a:xfrm>
              <a:off x="755430"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p46"/>
            <p:cNvSpPr/>
            <p:nvPr/>
          </p:nvSpPr>
          <p:spPr>
            <a:xfrm>
              <a:off x="625998"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46"/>
            <p:cNvSpPr/>
            <p:nvPr/>
          </p:nvSpPr>
          <p:spPr>
            <a:xfrm>
              <a:off x="459598"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46"/>
            <p:cNvSpPr/>
            <p:nvPr/>
          </p:nvSpPr>
          <p:spPr>
            <a:xfrm>
              <a:off x="311697"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46"/>
            <p:cNvSpPr/>
            <p:nvPr/>
          </p:nvSpPr>
          <p:spPr>
            <a:xfrm>
              <a:off x="2400974"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46"/>
            <p:cNvSpPr/>
            <p:nvPr/>
          </p:nvSpPr>
          <p:spPr>
            <a:xfrm>
              <a:off x="225307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46"/>
            <p:cNvSpPr/>
            <p:nvPr/>
          </p:nvSpPr>
          <p:spPr>
            <a:xfrm>
              <a:off x="208667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46"/>
            <p:cNvSpPr/>
            <p:nvPr/>
          </p:nvSpPr>
          <p:spPr>
            <a:xfrm>
              <a:off x="1957242"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46"/>
            <p:cNvSpPr/>
            <p:nvPr/>
          </p:nvSpPr>
          <p:spPr>
            <a:xfrm>
              <a:off x="1790857" y="1460633"/>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46"/>
            <p:cNvSpPr/>
            <p:nvPr/>
          </p:nvSpPr>
          <p:spPr>
            <a:xfrm>
              <a:off x="1642910"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46"/>
            <p:cNvSpPr/>
            <p:nvPr/>
          </p:nvSpPr>
          <p:spPr>
            <a:xfrm>
              <a:off x="1513494"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8" name="Google Shape;2018;p46"/>
            <p:cNvSpPr/>
            <p:nvPr/>
          </p:nvSpPr>
          <p:spPr>
            <a:xfrm>
              <a:off x="134709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p46"/>
            <p:cNvSpPr/>
            <p:nvPr/>
          </p:nvSpPr>
          <p:spPr>
            <a:xfrm>
              <a:off x="1199178"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p46"/>
            <p:cNvSpPr/>
            <p:nvPr/>
          </p:nvSpPr>
          <p:spPr>
            <a:xfrm>
              <a:off x="1069761"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p46"/>
            <p:cNvSpPr/>
            <p:nvPr/>
          </p:nvSpPr>
          <p:spPr>
            <a:xfrm>
              <a:off x="903361" y="1460633"/>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p46"/>
            <p:cNvSpPr/>
            <p:nvPr/>
          </p:nvSpPr>
          <p:spPr>
            <a:xfrm>
              <a:off x="755430"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p46"/>
            <p:cNvSpPr/>
            <p:nvPr/>
          </p:nvSpPr>
          <p:spPr>
            <a:xfrm>
              <a:off x="625998"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p46"/>
            <p:cNvSpPr/>
            <p:nvPr/>
          </p:nvSpPr>
          <p:spPr>
            <a:xfrm>
              <a:off x="459598"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p46"/>
            <p:cNvSpPr/>
            <p:nvPr/>
          </p:nvSpPr>
          <p:spPr>
            <a:xfrm>
              <a:off x="311697"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46"/>
            <p:cNvSpPr/>
            <p:nvPr/>
          </p:nvSpPr>
          <p:spPr>
            <a:xfrm>
              <a:off x="2400974"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46"/>
            <p:cNvSpPr/>
            <p:nvPr/>
          </p:nvSpPr>
          <p:spPr>
            <a:xfrm>
              <a:off x="225307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p46"/>
            <p:cNvSpPr/>
            <p:nvPr/>
          </p:nvSpPr>
          <p:spPr>
            <a:xfrm>
              <a:off x="208667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p46"/>
            <p:cNvSpPr/>
            <p:nvPr/>
          </p:nvSpPr>
          <p:spPr>
            <a:xfrm>
              <a:off x="1957242"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p46"/>
            <p:cNvSpPr/>
            <p:nvPr/>
          </p:nvSpPr>
          <p:spPr>
            <a:xfrm>
              <a:off x="1790857" y="1331201"/>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p46"/>
            <p:cNvSpPr/>
            <p:nvPr/>
          </p:nvSpPr>
          <p:spPr>
            <a:xfrm>
              <a:off x="1642910"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p46"/>
            <p:cNvSpPr/>
            <p:nvPr/>
          </p:nvSpPr>
          <p:spPr>
            <a:xfrm>
              <a:off x="1513494"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p46"/>
            <p:cNvSpPr/>
            <p:nvPr/>
          </p:nvSpPr>
          <p:spPr>
            <a:xfrm>
              <a:off x="134709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p46"/>
            <p:cNvSpPr/>
            <p:nvPr/>
          </p:nvSpPr>
          <p:spPr>
            <a:xfrm>
              <a:off x="1199178"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p46"/>
            <p:cNvSpPr/>
            <p:nvPr/>
          </p:nvSpPr>
          <p:spPr>
            <a:xfrm>
              <a:off x="1069761"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46"/>
            <p:cNvSpPr/>
            <p:nvPr/>
          </p:nvSpPr>
          <p:spPr>
            <a:xfrm>
              <a:off x="903361" y="1331201"/>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p46"/>
            <p:cNvSpPr/>
            <p:nvPr/>
          </p:nvSpPr>
          <p:spPr>
            <a:xfrm>
              <a:off x="755430"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46"/>
            <p:cNvSpPr/>
            <p:nvPr/>
          </p:nvSpPr>
          <p:spPr>
            <a:xfrm>
              <a:off x="625998"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46"/>
            <p:cNvSpPr/>
            <p:nvPr/>
          </p:nvSpPr>
          <p:spPr>
            <a:xfrm>
              <a:off x="459598"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46"/>
            <p:cNvSpPr/>
            <p:nvPr/>
          </p:nvSpPr>
          <p:spPr>
            <a:xfrm>
              <a:off x="2400974"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p46"/>
            <p:cNvSpPr/>
            <p:nvPr/>
          </p:nvSpPr>
          <p:spPr>
            <a:xfrm>
              <a:off x="2253074"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p46"/>
            <p:cNvSpPr/>
            <p:nvPr/>
          </p:nvSpPr>
          <p:spPr>
            <a:xfrm>
              <a:off x="208667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3" name="Google Shape;2043;p46"/>
            <p:cNvSpPr/>
            <p:nvPr/>
          </p:nvSpPr>
          <p:spPr>
            <a:xfrm>
              <a:off x="1957242"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4" name="Google Shape;2044;p46"/>
            <p:cNvSpPr/>
            <p:nvPr/>
          </p:nvSpPr>
          <p:spPr>
            <a:xfrm>
              <a:off x="1790857" y="118328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p46"/>
            <p:cNvSpPr/>
            <p:nvPr/>
          </p:nvSpPr>
          <p:spPr>
            <a:xfrm>
              <a:off x="1642910"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p46"/>
            <p:cNvSpPr/>
            <p:nvPr/>
          </p:nvSpPr>
          <p:spPr>
            <a:xfrm>
              <a:off x="1513494"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46"/>
            <p:cNvSpPr/>
            <p:nvPr/>
          </p:nvSpPr>
          <p:spPr>
            <a:xfrm>
              <a:off x="134709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46"/>
            <p:cNvSpPr/>
            <p:nvPr/>
          </p:nvSpPr>
          <p:spPr>
            <a:xfrm>
              <a:off x="1199178"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9" name="Google Shape;2049;p46"/>
            <p:cNvSpPr/>
            <p:nvPr/>
          </p:nvSpPr>
          <p:spPr>
            <a:xfrm>
              <a:off x="1069761"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0" name="Google Shape;2050;p46"/>
            <p:cNvSpPr/>
            <p:nvPr/>
          </p:nvSpPr>
          <p:spPr>
            <a:xfrm>
              <a:off x="903361" y="118328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1" name="Google Shape;2051;p46"/>
            <p:cNvSpPr/>
            <p:nvPr/>
          </p:nvSpPr>
          <p:spPr>
            <a:xfrm>
              <a:off x="755430"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2" name="Google Shape;2052;p46"/>
            <p:cNvSpPr/>
            <p:nvPr/>
          </p:nvSpPr>
          <p:spPr>
            <a:xfrm>
              <a:off x="626013" y="1183285"/>
              <a:ext cx="129432" cy="147932"/>
            </a:xfrm>
            <a:custGeom>
              <a:rect b="b" l="l" r="r" t="t"/>
              <a:pathLst>
                <a:path extrusionOk="0" h="9524" w="8333">
                  <a:moveTo>
                    <a:pt x="1" y="1"/>
                  </a:moveTo>
                  <a:lnTo>
                    <a:pt x="1" y="9523"/>
                  </a:lnTo>
                  <a:lnTo>
                    <a:pt x="8332" y="9523"/>
                  </a:lnTo>
                  <a:lnTo>
                    <a:pt x="8332"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3" name="Google Shape;2053;p46"/>
            <p:cNvSpPr/>
            <p:nvPr/>
          </p:nvSpPr>
          <p:spPr>
            <a:xfrm>
              <a:off x="2400974"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p46"/>
            <p:cNvSpPr/>
            <p:nvPr/>
          </p:nvSpPr>
          <p:spPr>
            <a:xfrm>
              <a:off x="2253074"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p46"/>
            <p:cNvSpPr/>
            <p:nvPr/>
          </p:nvSpPr>
          <p:spPr>
            <a:xfrm>
              <a:off x="208667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p46"/>
            <p:cNvSpPr/>
            <p:nvPr/>
          </p:nvSpPr>
          <p:spPr>
            <a:xfrm>
              <a:off x="1957242"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46"/>
            <p:cNvSpPr/>
            <p:nvPr/>
          </p:nvSpPr>
          <p:spPr>
            <a:xfrm>
              <a:off x="1790857" y="101690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46"/>
            <p:cNvSpPr/>
            <p:nvPr/>
          </p:nvSpPr>
          <p:spPr>
            <a:xfrm>
              <a:off x="1642910"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46"/>
            <p:cNvSpPr/>
            <p:nvPr/>
          </p:nvSpPr>
          <p:spPr>
            <a:xfrm>
              <a:off x="1513494"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p46"/>
            <p:cNvSpPr/>
            <p:nvPr/>
          </p:nvSpPr>
          <p:spPr>
            <a:xfrm>
              <a:off x="134709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p46"/>
            <p:cNvSpPr/>
            <p:nvPr/>
          </p:nvSpPr>
          <p:spPr>
            <a:xfrm>
              <a:off x="1199178"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2" name="Google Shape;2062;p46"/>
            <p:cNvSpPr/>
            <p:nvPr/>
          </p:nvSpPr>
          <p:spPr>
            <a:xfrm>
              <a:off x="1069761"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3" name="Google Shape;2063;p46"/>
            <p:cNvSpPr/>
            <p:nvPr/>
          </p:nvSpPr>
          <p:spPr>
            <a:xfrm>
              <a:off x="903361" y="101690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p46"/>
            <p:cNvSpPr/>
            <p:nvPr/>
          </p:nvSpPr>
          <p:spPr>
            <a:xfrm>
              <a:off x="755430"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p46"/>
            <p:cNvSpPr/>
            <p:nvPr/>
          </p:nvSpPr>
          <p:spPr>
            <a:xfrm>
              <a:off x="2400974"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6" name="Google Shape;2066;p46"/>
            <p:cNvSpPr/>
            <p:nvPr/>
          </p:nvSpPr>
          <p:spPr>
            <a:xfrm>
              <a:off x="2253074"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p46"/>
            <p:cNvSpPr/>
            <p:nvPr/>
          </p:nvSpPr>
          <p:spPr>
            <a:xfrm>
              <a:off x="208667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p46"/>
            <p:cNvSpPr/>
            <p:nvPr/>
          </p:nvSpPr>
          <p:spPr>
            <a:xfrm>
              <a:off x="1957242"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p46"/>
            <p:cNvSpPr/>
            <p:nvPr/>
          </p:nvSpPr>
          <p:spPr>
            <a:xfrm>
              <a:off x="1790857" y="887468"/>
              <a:ext cx="166400" cy="129448"/>
            </a:xfrm>
            <a:custGeom>
              <a:rect b="b" l="l" r="r" t="t"/>
              <a:pathLst>
                <a:path extrusionOk="0" h="8334" w="10713">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46"/>
            <p:cNvSpPr/>
            <p:nvPr/>
          </p:nvSpPr>
          <p:spPr>
            <a:xfrm>
              <a:off x="1642910"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46"/>
            <p:cNvSpPr/>
            <p:nvPr/>
          </p:nvSpPr>
          <p:spPr>
            <a:xfrm>
              <a:off x="1513494"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p46"/>
            <p:cNvSpPr/>
            <p:nvPr/>
          </p:nvSpPr>
          <p:spPr>
            <a:xfrm>
              <a:off x="134709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p46"/>
            <p:cNvSpPr/>
            <p:nvPr/>
          </p:nvSpPr>
          <p:spPr>
            <a:xfrm>
              <a:off x="1199178"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p46"/>
            <p:cNvSpPr/>
            <p:nvPr/>
          </p:nvSpPr>
          <p:spPr>
            <a:xfrm>
              <a:off x="1069761"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5" name="Google Shape;2075;p46"/>
            <p:cNvSpPr/>
            <p:nvPr/>
          </p:nvSpPr>
          <p:spPr>
            <a:xfrm>
              <a:off x="903361" y="887468"/>
              <a:ext cx="166415" cy="129448"/>
            </a:xfrm>
            <a:custGeom>
              <a:rect b="b" l="l" r="r" t="t"/>
              <a:pathLst>
                <a:path extrusionOk="0" h="8334" w="10714">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p46"/>
            <p:cNvSpPr/>
            <p:nvPr/>
          </p:nvSpPr>
          <p:spPr>
            <a:xfrm>
              <a:off x="755430"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p46"/>
            <p:cNvSpPr/>
            <p:nvPr/>
          </p:nvSpPr>
          <p:spPr>
            <a:xfrm>
              <a:off x="2400974"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p46"/>
            <p:cNvSpPr/>
            <p:nvPr/>
          </p:nvSpPr>
          <p:spPr>
            <a:xfrm>
              <a:off x="2253074"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p46"/>
            <p:cNvSpPr/>
            <p:nvPr/>
          </p:nvSpPr>
          <p:spPr>
            <a:xfrm>
              <a:off x="208667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p46"/>
            <p:cNvSpPr/>
            <p:nvPr/>
          </p:nvSpPr>
          <p:spPr>
            <a:xfrm>
              <a:off x="1957242"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p46"/>
            <p:cNvSpPr/>
            <p:nvPr/>
          </p:nvSpPr>
          <p:spPr>
            <a:xfrm>
              <a:off x="1790857" y="739552"/>
              <a:ext cx="166400" cy="147932"/>
            </a:xfrm>
            <a:custGeom>
              <a:rect b="b" l="l" r="r" t="t"/>
              <a:pathLst>
                <a:path extrusionOk="0" h="9524" w="10713">
                  <a:moveTo>
                    <a:pt x="0" y="1"/>
                  </a:moveTo>
                  <a:lnTo>
                    <a:pt x="0"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p46"/>
            <p:cNvSpPr/>
            <p:nvPr/>
          </p:nvSpPr>
          <p:spPr>
            <a:xfrm>
              <a:off x="1642910"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p46"/>
            <p:cNvSpPr/>
            <p:nvPr/>
          </p:nvSpPr>
          <p:spPr>
            <a:xfrm>
              <a:off x="1513494"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p46"/>
            <p:cNvSpPr/>
            <p:nvPr/>
          </p:nvSpPr>
          <p:spPr>
            <a:xfrm>
              <a:off x="134709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p46"/>
            <p:cNvSpPr/>
            <p:nvPr/>
          </p:nvSpPr>
          <p:spPr>
            <a:xfrm>
              <a:off x="1199178"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p46"/>
            <p:cNvSpPr/>
            <p:nvPr/>
          </p:nvSpPr>
          <p:spPr>
            <a:xfrm>
              <a:off x="1069761"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p46"/>
            <p:cNvSpPr/>
            <p:nvPr/>
          </p:nvSpPr>
          <p:spPr>
            <a:xfrm>
              <a:off x="903361" y="739552"/>
              <a:ext cx="166415" cy="147932"/>
            </a:xfrm>
            <a:custGeom>
              <a:rect b="b" l="l" r="r" t="t"/>
              <a:pathLst>
                <a:path extrusionOk="0" h="9524" w="10714">
                  <a:moveTo>
                    <a:pt x="0" y="1"/>
                  </a:moveTo>
                  <a:lnTo>
                    <a:pt x="0" y="9524"/>
                  </a:lnTo>
                  <a:lnTo>
                    <a:pt x="10713" y="9524"/>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p46"/>
            <p:cNvSpPr/>
            <p:nvPr/>
          </p:nvSpPr>
          <p:spPr>
            <a:xfrm>
              <a:off x="2400974"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9" name="Google Shape;2089;p46"/>
            <p:cNvSpPr/>
            <p:nvPr/>
          </p:nvSpPr>
          <p:spPr>
            <a:xfrm>
              <a:off x="2253074"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p46"/>
            <p:cNvSpPr/>
            <p:nvPr/>
          </p:nvSpPr>
          <p:spPr>
            <a:xfrm>
              <a:off x="2086674" y="573137"/>
              <a:ext cx="166415" cy="166431"/>
            </a:xfrm>
            <a:custGeom>
              <a:rect b="b" l="l" r="r" t="t"/>
              <a:pathLst>
                <a:path extrusionOk="0" h="10715" w="10714">
                  <a:moveTo>
                    <a:pt x="1" y="1"/>
                  </a:moveTo>
                  <a:lnTo>
                    <a:pt x="1"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p46"/>
            <p:cNvSpPr/>
            <p:nvPr/>
          </p:nvSpPr>
          <p:spPr>
            <a:xfrm>
              <a:off x="1957242"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p46"/>
            <p:cNvSpPr/>
            <p:nvPr/>
          </p:nvSpPr>
          <p:spPr>
            <a:xfrm>
              <a:off x="1790857" y="573137"/>
              <a:ext cx="166400" cy="166431"/>
            </a:xfrm>
            <a:custGeom>
              <a:rect b="b" l="l" r="r" t="t"/>
              <a:pathLst>
                <a:path extrusionOk="0" h="10715" w="10713">
                  <a:moveTo>
                    <a:pt x="0" y="1"/>
                  </a:moveTo>
                  <a:lnTo>
                    <a:pt x="0"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p46"/>
            <p:cNvSpPr/>
            <p:nvPr/>
          </p:nvSpPr>
          <p:spPr>
            <a:xfrm>
              <a:off x="1642910"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4" name="Google Shape;2094;p46"/>
            <p:cNvSpPr/>
            <p:nvPr/>
          </p:nvSpPr>
          <p:spPr>
            <a:xfrm>
              <a:off x="1513494" y="573137"/>
              <a:ext cx="129432" cy="166431"/>
            </a:xfrm>
            <a:custGeom>
              <a:rect b="b" l="l" r="r" t="t"/>
              <a:pathLst>
                <a:path extrusionOk="0" h="10715" w="8333">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5" name="Google Shape;2095;p46"/>
            <p:cNvSpPr/>
            <p:nvPr/>
          </p:nvSpPr>
          <p:spPr>
            <a:xfrm>
              <a:off x="2400974"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6" name="Google Shape;2096;p46"/>
            <p:cNvSpPr/>
            <p:nvPr/>
          </p:nvSpPr>
          <p:spPr>
            <a:xfrm>
              <a:off x="2253074"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7" name="Google Shape;2097;p46"/>
            <p:cNvSpPr/>
            <p:nvPr/>
          </p:nvSpPr>
          <p:spPr>
            <a:xfrm>
              <a:off x="2086674" y="443705"/>
              <a:ext cx="166415" cy="129448"/>
            </a:xfrm>
            <a:custGeom>
              <a:rect b="b" l="l" r="r" t="t"/>
              <a:pathLst>
                <a:path extrusionOk="0" h="8334" w="10714">
                  <a:moveTo>
                    <a:pt x="1" y="1"/>
                  </a:moveTo>
                  <a:lnTo>
                    <a:pt x="1"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p46"/>
            <p:cNvSpPr/>
            <p:nvPr/>
          </p:nvSpPr>
          <p:spPr>
            <a:xfrm>
              <a:off x="1957242"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p46"/>
            <p:cNvSpPr/>
            <p:nvPr/>
          </p:nvSpPr>
          <p:spPr>
            <a:xfrm>
              <a:off x="1790857" y="443705"/>
              <a:ext cx="166400" cy="129448"/>
            </a:xfrm>
            <a:custGeom>
              <a:rect b="b" l="l" r="r" t="t"/>
              <a:pathLst>
                <a:path extrusionOk="0" h="8334" w="10713">
                  <a:moveTo>
                    <a:pt x="0" y="1"/>
                  </a:moveTo>
                  <a:lnTo>
                    <a:pt x="0"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p46"/>
            <p:cNvSpPr/>
            <p:nvPr/>
          </p:nvSpPr>
          <p:spPr>
            <a:xfrm>
              <a:off x="1642910"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p46"/>
            <p:cNvSpPr/>
            <p:nvPr/>
          </p:nvSpPr>
          <p:spPr>
            <a:xfrm>
              <a:off x="1513494" y="443705"/>
              <a:ext cx="129432" cy="129448"/>
            </a:xfrm>
            <a:custGeom>
              <a:rect b="b" l="l" r="r" t="t"/>
              <a:pathLst>
                <a:path extrusionOk="0" h="8334" w="8333">
                  <a:moveTo>
                    <a:pt x="0" y="1"/>
                  </a:moveTo>
                  <a:lnTo>
                    <a:pt x="0" y="8334"/>
                  </a:lnTo>
                  <a:lnTo>
                    <a:pt x="8333" y="8334"/>
                  </a:lnTo>
                  <a:lnTo>
                    <a:pt x="833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2" name="Google Shape;2102;p46"/>
            <p:cNvSpPr/>
            <p:nvPr/>
          </p:nvSpPr>
          <p:spPr>
            <a:xfrm>
              <a:off x="2400974"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3" name="Google Shape;2103;p46"/>
            <p:cNvSpPr/>
            <p:nvPr/>
          </p:nvSpPr>
          <p:spPr>
            <a:xfrm>
              <a:off x="2253074"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4" name="Google Shape;2104;p46"/>
            <p:cNvSpPr/>
            <p:nvPr/>
          </p:nvSpPr>
          <p:spPr>
            <a:xfrm>
              <a:off x="2086674" y="27732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p46"/>
            <p:cNvSpPr/>
            <p:nvPr/>
          </p:nvSpPr>
          <p:spPr>
            <a:xfrm>
              <a:off x="1957242"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p46"/>
            <p:cNvSpPr/>
            <p:nvPr/>
          </p:nvSpPr>
          <p:spPr>
            <a:xfrm>
              <a:off x="1790857" y="27732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7" name="Google Shape;2107;p46"/>
            <p:cNvSpPr/>
            <p:nvPr/>
          </p:nvSpPr>
          <p:spPr>
            <a:xfrm>
              <a:off x="1642910"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p46"/>
            <p:cNvSpPr/>
            <p:nvPr/>
          </p:nvSpPr>
          <p:spPr>
            <a:xfrm>
              <a:off x="2400974"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p46"/>
            <p:cNvSpPr/>
            <p:nvPr/>
          </p:nvSpPr>
          <p:spPr>
            <a:xfrm>
              <a:off x="2253074" y="129404"/>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p46"/>
            <p:cNvSpPr/>
            <p:nvPr/>
          </p:nvSpPr>
          <p:spPr>
            <a:xfrm>
              <a:off x="2086674" y="129404"/>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p46"/>
            <p:cNvSpPr/>
            <p:nvPr/>
          </p:nvSpPr>
          <p:spPr>
            <a:xfrm>
              <a:off x="1957242"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p46"/>
            <p:cNvSpPr/>
            <p:nvPr/>
          </p:nvSpPr>
          <p:spPr>
            <a:xfrm>
              <a:off x="1790857" y="129404"/>
              <a:ext cx="166400" cy="147932"/>
            </a:xfrm>
            <a:custGeom>
              <a:rect b="b" l="l" r="r" t="t"/>
              <a:pathLst>
                <a:path extrusionOk="0" h="9524" w="10713">
                  <a:moveTo>
                    <a:pt x="0" y="1"/>
                  </a:moveTo>
                  <a:lnTo>
                    <a:pt x="0" y="9523"/>
                  </a:lnTo>
                  <a:lnTo>
                    <a:pt x="10713" y="9523"/>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p46"/>
            <p:cNvSpPr/>
            <p:nvPr/>
          </p:nvSpPr>
          <p:spPr>
            <a:xfrm>
              <a:off x="2400974" y="-12"/>
              <a:ext cx="129448" cy="129432"/>
            </a:xfrm>
            <a:custGeom>
              <a:rect b="b" l="l" r="r" t="t"/>
              <a:pathLst>
                <a:path extrusionOk="0" h="8333"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p46"/>
            <p:cNvSpPr/>
            <p:nvPr/>
          </p:nvSpPr>
          <p:spPr>
            <a:xfrm>
              <a:off x="2253074" y="-12"/>
              <a:ext cx="147916" cy="129432"/>
            </a:xfrm>
            <a:custGeom>
              <a:rect b="b" l="l" r="r" t="t"/>
              <a:pathLst>
                <a:path extrusionOk="0" h="8333"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p46"/>
            <p:cNvSpPr/>
            <p:nvPr/>
          </p:nvSpPr>
          <p:spPr>
            <a:xfrm>
              <a:off x="2086674" y="-12"/>
              <a:ext cx="166415" cy="129432"/>
            </a:xfrm>
            <a:custGeom>
              <a:rect b="b" l="l" r="r" t="t"/>
              <a:pathLst>
                <a:path extrusionOk="0" h="8333"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p46"/>
            <p:cNvSpPr/>
            <p:nvPr/>
          </p:nvSpPr>
          <p:spPr>
            <a:xfrm>
              <a:off x="1957242" y="-12"/>
              <a:ext cx="129448" cy="129432"/>
            </a:xfrm>
            <a:custGeom>
              <a:rect b="b" l="l" r="r" t="t"/>
              <a:pathLst>
                <a:path extrusionOk="0" h="8333" w="8334">
                  <a:moveTo>
                    <a:pt x="1" y="0"/>
                  </a:moveTo>
                  <a:lnTo>
                    <a:pt x="1" y="8333"/>
                  </a:lnTo>
                  <a:lnTo>
                    <a:pt x="8334" y="833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7" name="Google Shape;2117;p46"/>
            <p:cNvSpPr/>
            <p:nvPr/>
          </p:nvSpPr>
          <p:spPr>
            <a:xfrm>
              <a:off x="2530406"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8" name="Google Shape;2118;p46"/>
            <p:cNvSpPr/>
            <p:nvPr/>
          </p:nvSpPr>
          <p:spPr>
            <a:xfrm>
              <a:off x="2678322"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p46"/>
            <p:cNvSpPr/>
            <p:nvPr/>
          </p:nvSpPr>
          <p:spPr>
            <a:xfrm>
              <a:off x="2807755" y="2070781"/>
              <a:ext cx="166431" cy="147916"/>
            </a:xfrm>
            <a:custGeom>
              <a:rect b="b" l="l" r="r" t="t"/>
              <a:pathLst>
                <a:path extrusionOk="0" h="9523" w="10715">
                  <a:moveTo>
                    <a:pt x="0" y="0"/>
                  </a:moveTo>
                  <a:lnTo>
                    <a:pt x="0" y="9523"/>
                  </a:lnTo>
                  <a:lnTo>
                    <a:pt x="10714" y="9523"/>
                  </a:lnTo>
                  <a:lnTo>
                    <a:pt x="1071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0" name="Google Shape;2120;p46"/>
            <p:cNvSpPr/>
            <p:nvPr/>
          </p:nvSpPr>
          <p:spPr>
            <a:xfrm>
              <a:off x="2974170"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p46"/>
            <p:cNvSpPr/>
            <p:nvPr/>
          </p:nvSpPr>
          <p:spPr>
            <a:xfrm>
              <a:off x="312208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p46"/>
            <p:cNvSpPr/>
            <p:nvPr/>
          </p:nvSpPr>
          <p:spPr>
            <a:xfrm>
              <a:off x="326998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3" name="Google Shape;2123;p46"/>
            <p:cNvSpPr/>
            <p:nvPr/>
          </p:nvSpPr>
          <p:spPr>
            <a:xfrm>
              <a:off x="341790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p46"/>
            <p:cNvSpPr/>
            <p:nvPr/>
          </p:nvSpPr>
          <p:spPr>
            <a:xfrm>
              <a:off x="3565818"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p46"/>
            <p:cNvSpPr/>
            <p:nvPr/>
          </p:nvSpPr>
          <p:spPr>
            <a:xfrm>
              <a:off x="3713719" y="2070781"/>
              <a:ext cx="147963" cy="147916"/>
            </a:xfrm>
            <a:custGeom>
              <a:rect b="b" l="l" r="r" t="t"/>
              <a:pathLst>
                <a:path extrusionOk="0" h="9523" w="9526">
                  <a:moveTo>
                    <a:pt x="1" y="0"/>
                  </a:moveTo>
                  <a:lnTo>
                    <a:pt x="1" y="9523"/>
                  </a:lnTo>
                  <a:lnTo>
                    <a:pt x="9525" y="9523"/>
                  </a:lnTo>
                  <a:lnTo>
                    <a:pt x="9525"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p46"/>
            <p:cNvSpPr/>
            <p:nvPr/>
          </p:nvSpPr>
          <p:spPr>
            <a:xfrm>
              <a:off x="386166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p46"/>
            <p:cNvSpPr/>
            <p:nvPr/>
          </p:nvSpPr>
          <p:spPr>
            <a:xfrm>
              <a:off x="400956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p46"/>
            <p:cNvSpPr/>
            <p:nvPr/>
          </p:nvSpPr>
          <p:spPr>
            <a:xfrm>
              <a:off x="415748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p46"/>
            <p:cNvSpPr/>
            <p:nvPr/>
          </p:nvSpPr>
          <p:spPr>
            <a:xfrm>
              <a:off x="4305398"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0" name="Google Shape;2130;p46"/>
            <p:cNvSpPr/>
            <p:nvPr/>
          </p:nvSpPr>
          <p:spPr>
            <a:xfrm>
              <a:off x="2530406"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1" name="Google Shape;2131;p46"/>
            <p:cNvSpPr/>
            <p:nvPr/>
          </p:nvSpPr>
          <p:spPr>
            <a:xfrm>
              <a:off x="2678322"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2" name="Google Shape;2132;p46"/>
            <p:cNvSpPr/>
            <p:nvPr/>
          </p:nvSpPr>
          <p:spPr>
            <a:xfrm>
              <a:off x="2807755" y="192286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3" name="Google Shape;2133;p46"/>
            <p:cNvSpPr/>
            <p:nvPr/>
          </p:nvSpPr>
          <p:spPr>
            <a:xfrm>
              <a:off x="2974170"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4" name="Google Shape;2134;p46"/>
            <p:cNvSpPr/>
            <p:nvPr/>
          </p:nvSpPr>
          <p:spPr>
            <a:xfrm>
              <a:off x="312208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5" name="Google Shape;2135;p46"/>
            <p:cNvSpPr/>
            <p:nvPr/>
          </p:nvSpPr>
          <p:spPr>
            <a:xfrm>
              <a:off x="326998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6" name="Google Shape;2136;p46"/>
            <p:cNvSpPr/>
            <p:nvPr/>
          </p:nvSpPr>
          <p:spPr>
            <a:xfrm>
              <a:off x="341790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7" name="Google Shape;2137;p46"/>
            <p:cNvSpPr/>
            <p:nvPr/>
          </p:nvSpPr>
          <p:spPr>
            <a:xfrm>
              <a:off x="3565818"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8" name="Google Shape;2138;p46"/>
            <p:cNvSpPr/>
            <p:nvPr/>
          </p:nvSpPr>
          <p:spPr>
            <a:xfrm>
              <a:off x="3713719" y="192286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9" name="Google Shape;2139;p46"/>
            <p:cNvSpPr/>
            <p:nvPr/>
          </p:nvSpPr>
          <p:spPr>
            <a:xfrm>
              <a:off x="386166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0" name="Google Shape;2140;p46"/>
            <p:cNvSpPr/>
            <p:nvPr/>
          </p:nvSpPr>
          <p:spPr>
            <a:xfrm>
              <a:off x="400956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1" name="Google Shape;2141;p46"/>
            <p:cNvSpPr/>
            <p:nvPr/>
          </p:nvSpPr>
          <p:spPr>
            <a:xfrm>
              <a:off x="415748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2" name="Google Shape;2142;p46"/>
            <p:cNvSpPr/>
            <p:nvPr/>
          </p:nvSpPr>
          <p:spPr>
            <a:xfrm>
              <a:off x="4305398"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3" name="Google Shape;2143;p46"/>
            <p:cNvSpPr/>
            <p:nvPr/>
          </p:nvSpPr>
          <p:spPr>
            <a:xfrm>
              <a:off x="445331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p46"/>
            <p:cNvSpPr/>
            <p:nvPr/>
          </p:nvSpPr>
          <p:spPr>
            <a:xfrm>
              <a:off x="4601215" y="1922865"/>
              <a:ext cx="147932" cy="147932"/>
            </a:xfrm>
            <a:custGeom>
              <a:rect b="b" l="l" r="r" t="t"/>
              <a:pathLst>
                <a:path extrusionOk="0" h="9524" w="9524">
                  <a:moveTo>
                    <a:pt x="1" y="1"/>
                  </a:moveTo>
                  <a:lnTo>
                    <a:pt x="1"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p46"/>
            <p:cNvSpPr/>
            <p:nvPr/>
          </p:nvSpPr>
          <p:spPr>
            <a:xfrm>
              <a:off x="2530406"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p46"/>
            <p:cNvSpPr/>
            <p:nvPr/>
          </p:nvSpPr>
          <p:spPr>
            <a:xfrm>
              <a:off x="2678322"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p46"/>
            <p:cNvSpPr/>
            <p:nvPr/>
          </p:nvSpPr>
          <p:spPr>
            <a:xfrm>
              <a:off x="2807755" y="175648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8" name="Google Shape;2148;p46"/>
            <p:cNvSpPr/>
            <p:nvPr/>
          </p:nvSpPr>
          <p:spPr>
            <a:xfrm>
              <a:off x="2974170"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9" name="Google Shape;2149;p46"/>
            <p:cNvSpPr/>
            <p:nvPr/>
          </p:nvSpPr>
          <p:spPr>
            <a:xfrm>
              <a:off x="312208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0" name="Google Shape;2150;p46"/>
            <p:cNvSpPr/>
            <p:nvPr/>
          </p:nvSpPr>
          <p:spPr>
            <a:xfrm>
              <a:off x="326998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1" name="Google Shape;2151;p46"/>
            <p:cNvSpPr/>
            <p:nvPr/>
          </p:nvSpPr>
          <p:spPr>
            <a:xfrm>
              <a:off x="341790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2" name="Google Shape;2152;p46"/>
            <p:cNvSpPr/>
            <p:nvPr/>
          </p:nvSpPr>
          <p:spPr>
            <a:xfrm>
              <a:off x="3565818"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3" name="Google Shape;2153;p46"/>
            <p:cNvSpPr/>
            <p:nvPr/>
          </p:nvSpPr>
          <p:spPr>
            <a:xfrm>
              <a:off x="3713719" y="175648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p46"/>
            <p:cNvSpPr/>
            <p:nvPr/>
          </p:nvSpPr>
          <p:spPr>
            <a:xfrm>
              <a:off x="386166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p46"/>
            <p:cNvSpPr/>
            <p:nvPr/>
          </p:nvSpPr>
          <p:spPr>
            <a:xfrm>
              <a:off x="400956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6" name="Google Shape;2156;p46"/>
            <p:cNvSpPr/>
            <p:nvPr/>
          </p:nvSpPr>
          <p:spPr>
            <a:xfrm>
              <a:off x="415748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7" name="Google Shape;2157;p46"/>
            <p:cNvSpPr/>
            <p:nvPr/>
          </p:nvSpPr>
          <p:spPr>
            <a:xfrm>
              <a:off x="4305398"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8" name="Google Shape;2158;p46"/>
            <p:cNvSpPr/>
            <p:nvPr/>
          </p:nvSpPr>
          <p:spPr>
            <a:xfrm>
              <a:off x="445331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p46"/>
            <p:cNvSpPr/>
            <p:nvPr/>
          </p:nvSpPr>
          <p:spPr>
            <a:xfrm>
              <a:off x="4601215"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0" name="Google Shape;2160;p46"/>
            <p:cNvSpPr/>
            <p:nvPr/>
          </p:nvSpPr>
          <p:spPr>
            <a:xfrm>
              <a:off x="2530406"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1" name="Google Shape;2161;p46"/>
            <p:cNvSpPr/>
            <p:nvPr/>
          </p:nvSpPr>
          <p:spPr>
            <a:xfrm>
              <a:off x="2678322"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2" name="Google Shape;2162;p46"/>
            <p:cNvSpPr/>
            <p:nvPr/>
          </p:nvSpPr>
          <p:spPr>
            <a:xfrm>
              <a:off x="2807755" y="1627048"/>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3" name="Google Shape;2163;p46"/>
            <p:cNvSpPr/>
            <p:nvPr/>
          </p:nvSpPr>
          <p:spPr>
            <a:xfrm>
              <a:off x="2974170"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4" name="Google Shape;2164;p46"/>
            <p:cNvSpPr/>
            <p:nvPr/>
          </p:nvSpPr>
          <p:spPr>
            <a:xfrm>
              <a:off x="312208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5" name="Google Shape;2165;p46"/>
            <p:cNvSpPr/>
            <p:nvPr/>
          </p:nvSpPr>
          <p:spPr>
            <a:xfrm>
              <a:off x="326998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6" name="Google Shape;2166;p46"/>
            <p:cNvSpPr/>
            <p:nvPr/>
          </p:nvSpPr>
          <p:spPr>
            <a:xfrm>
              <a:off x="341790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7" name="Google Shape;2167;p46"/>
            <p:cNvSpPr/>
            <p:nvPr/>
          </p:nvSpPr>
          <p:spPr>
            <a:xfrm>
              <a:off x="3565818"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8" name="Google Shape;2168;p46"/>
            <p:cNvSpPr/>
            <p:nvPr/>
          </p:nvSpPr>
          <p:spPr>
            <a:xfrm>
              <a:off x="3713719" y="1627048"/>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p46"/>
            <p:cNvSpPr/>
            <p:nvPr/>
          </p:nvSpPr>
          <p:spPr>
            <a:xfrm>
              <a:off x="386166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0" name="Google Shape;2170;p46"/>
            <p:cNvSpPr/>
            <p:nvPr/>
          </p:nvSpPr>
          <p:spPr>
            <a:xfrm>
              <a:off x="400956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1" name="Google Shape;2171;p46"/>
            <p:cNvSpPr/>
            <p:nvPr/>
          </p:nvSpPr>
          <p:spPr>
            <a:xfrm>
              <a:off x="415748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2" name="Google Shape;2172;p46"/>
            <p:cNvSpPr/>
            <p:nvPr/>
          </p:nvSpPr>
          <p:spPr>
            <a:xfrm>
              <a:off x="4305398"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3" name="Google Shape;2173;p46"/>
            <p:cNvSpPr/>
            <p:nvPr/>
          </p:nvSpPr>
          <p:spPr>
            <a:xfrm>
              <a:off x="445331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p46"/>
            <p:cNvSpPr/>
            <p:nvPr/>
          </p:nvSpPr>
          <p:spPr>
            <a:xfrm>
              <a:off x="4601215"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5" name="Google Shape;2175;p46"/>
            <p:cNvSpPr/>
            <p:nvPr/>
          </p:nvSpPr>
          <p:spPr>
            <a:xfrm>
              <a:off x="2530406"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6" name="Google Shape;2176;p46"/>
            <p:cNvSpPr/>
            <p:nvPr/>
          </p:nvSpPr>
          <p:spPr>
            <a:xfrm>
              <a:off x="2678322"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p46"/>
            <p:cNvSpPr/>
            <p:nvPr/>
          </p:nvSpPr>
          <p:spPr>
            <a:xfrm>
              <a:off x="2807755" y="1460633"/>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8" name="Google Shape;2178;p46"/>
            <p:cNvSpPr/>
            <p:nvPr/>
          </p:nvSpPr>
          <p:spPr>
            <a:xfrm>
              <a:off x="2974170"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9" name="Google Shape;2179;p46"/>
            <p:cNvSpPr/>
            <p:nvPr/>
          </p:nvSpPr>
          <p:spPr>
            <a:xfrm>
              <a:off x="312208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0" name="Google Shape;2180;p46"/>
            <p:cNvSpPr/>
            <p:nvPr/>
          </p:nvSpPr>
          <p:spPr>
            <a:xfrm>
              <a:off x="326998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1" name="Google Shape;2181;p46"/>
            <p:cNvSpPr/>
            <p:nvPr/>
          </p:nvSpPr>
          <p:spPr>
            <a:xfrm>
              <a:off x="341790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2" name="Google Shape;2182;p46"/>
            <p:cNvSpPr/>
            <p:nvPr/>
          </p:nvSpPr>
          <p:spPr>
            <a:xfrm>
              <a:off x="3565818"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p46"/>
            <p:cNvSpPr/>
            <p:nvPr/>
          </p:nvSpPr>
          <p:spPr>
            <a:xfrm>
              <a:off x="3713719" y="1460633"/>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4" name="Google Shape;2184;p46"/>
            <p:cNvSpPr/>
            <p:nvPr/>
          </p:nvSpPr>
          <p:spPr>
            <a:xfrm>
              <a:off x="386166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p46"/>
            <p:cNvSpPr/>
            <p:nvPr/>
          </p:nvSpPr>
          <p:spPr>
            <a:xfrm>
              <a:off x="400956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6" name="Google Shape;2186;p46"/>
            <p:cNvSpPr/>
            <p:nvPr/>
          </p:nvSpPr>
          <p:spPr>
            <a:xfrm>
              <a:off x="415748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7" name="Google Shape;2187;p46"/>
            <p:cNvSpPr/>
            <p:nvPr/>
          </p:nvSpPr>
          <p:spPr>
            <a:xfrm>
              <a:off x="4305398"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8" name="Google Shape;2188;p46"/>
            <p:cNvSpPr/>
            <p:nvPr/>
          </p:nvSpPr>
          <p:spPr>
            <a:xfrm>
              <a:off x="445331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9" name="Google Shape;2189;p46"/>
            <p:cNvSpPr/>
            <p:nvPr/>
          </p:nvSpPr>
          <p:spPr>
            <a:xfrm>
              <a:off x="4601215"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0" name="Google Shape;2190;p46"/>
            <p:cNvSpPr/>
            <p:nvPr/>
          </p:nvSpPr>
          <p:spPr>
            <a:xfrm>
              <a:off x="2530406"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1" name="Google Shape;2191;p46"/>
            <p:cNvSpPr/>
            <p:nvPr/>
          </p:nvSpPr>
          <p:spPr>
            <a:xfrm>
              <a:off x="2678322"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p46"/>
            <p:cNvSpPr/>
            <p:nvPr/>
          </p:nvSpPr>
          <p:spPr>
            <a:xfrm>
              <a:off x="2807755" y="1331201"/>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3" name="Google Shape;2193;p46"/>
            <p:cNvSpPr/>
            <p:nvPr/>
          </p:nvSpPr>
          <p:spPr>
            <a:xfrm>
              <a:off x="2974170"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p46"/>
            <p:cNvSpPr/>
            <p:nvPr/>
          </p:nvSpPr>
          <p:spPr>
            <a:xfrm>
              <a:off x="312208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p46"/>
            <p:cNvSpPr/>
            <p:nvPr/>
          </p:nvSpPr>
          <p:spPr>
            <a:xfrm>
              <a:off x="326998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6" name="Google Shape;2196;p46"/>
            <p:cNvSpPr/>
            <p:nvPr/>
          </p:nvSpPr>
          <p:spPr>
            <a:xfrm>
              <a:off x="341790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7" name="Google Shape;2197;p46"/>
            <p:cNvSpPr/>
            <p:nvPr/>
          </p:nvSpPr>
          <p:spPr>
            <a:xfrm>
              <a:off x="3565818"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8" name="Google Shape;2198;p46"/>
            <p:cNvSpPr/>
            <p:nvPr/>
          </p:nvSpPr>
          <p:spPr>
            <a:xfrm>
              <a:off x="3713719" y="1331201"/>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9" name="Google Shape;2199;p46"/>
            <p:cNvSpPr/>
            <p:nvPr/>
          </p:nvSpPr>
          <p:spPr>
            <a:xfrm>
              <a:off x="386166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0" name="Google Shape;2200;p46"/>
            <p:cNvSpPr/>
            <p:nvPr/>
          </p:nvSpPr>
          <p:spPr>
            <a:xfrm>
              <a:off x="400956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1" name="Google Shape;2201;p46"/>
            <p:cNvSpPr/>
            <p:nvPr/>
          </p:nvSpPr>
          <p:spPr>
            <a:xfrm>
              <a:off x="415748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2" name="Google Shape;2202;p46"/>
            <p:cNvSpPr/>
            <p:nvPr/>
          </p:nvSpPr>
          <p:spPr>
            <a:xfrm>
              <a:off x="4305398"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3" name="Google Shape;2203;p46"/>
            <p:cNvSpPr/>
            <p:nvPr/>
          </p:nvSpPr>
          <p:spPr>
            <a:xfrm>
              <a:off x="445331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4" name="Google Shape;2204;p46"/>
            <p:cNvSpPr/>
            <p:nvPr/>
          </p:nvSpPr>
          <p:spPr>
            <a:xfrm>
              <a:off x="4601215" y="1331201"/>
              <a:ext cx="147932" cy="129448"/>
            </a:xfrm>
            <a:custGeom>
              <a:rect b="b" l="l" r="r" t="t"/>
              <a:pathLst>
                <a:path extrusionOk="0" h="8334" w="9524">
                  <a:moveTo>
                    <a:pt x="1" y="0"/>
                  </a:moveTo>
                  <a:lnTo>
                    <a:pt x="1"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5" name="Google Shape;2205;p46"/>
            <p:cNvSpPr/>
            <p:nvPr/>
          </p:nvSpPr>
          <p:spPr>
            <a:xfrm>
              <a:off x="2530406"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p46"/>
            <p:cNvSpPr/>
            <p:nvPr/>
          </p:nvSpPr>
          <p:spPr>
            <a:xfrm>
              <a:off x="2678322" y="118328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p46"/>
            <p:cNvSpPr/>
            <p:nvPr/>
          </p:nvSpPr>
          <p:spPr>
            <a:xfrm>
              <a:off x="2807755" y="118328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8" name="Google Shape;2208;p46"/>
            <p:cNvSpPr/>
            <p:nvPr/>
          </p:nvSpPr>
          <p:spPr>
            <a:xfrm>
              <a:off x="2974170" y="118328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9" name="Google Shape;2209;p46"/>
            <p:cNvSpPr/>
            <p:nvPr/>
          </p:nvSpPr>
          <p:spPr>
            <a:xfrm>
              <a:off x="312208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0" name="Google Shape;2210;p46"/>
            <p:cNvSpPr/>
            <p:nvPr/>
          </p:nvSpPr>
          <p:spPr>
            <a:xfrm>
              <a:off x="326998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1" name="Google Shape;2211;p46"/>
            <p:cNvSpPr/>
            <p:nvPr/>
          </p:nvSpPr>
          <p:spPr>
            <a:xfrm>
              <a:off x="341790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2" name="Google Shape;2212;p46"/>
            <p:cNvSpPr/>
            <p:nvPr/>
          </p:nvSpPr>
          <p:spPr>
            <a:xfrm>
              <a:off x="3565818"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3" name="Google Shape;2213;p46"/>
            <p:cNvSpPr/>
            <p:nvPr/>
          </p:nvSpPr>
          <p:spPr>
            <a:xfrm>
              <a:off x="3713719" y="118328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4" name="Google Shape;2214;p46"/>
            <p:cNvSpPr/>
            <p:nvPr/>
          </p:nvSpPr>
          <p:spPr>
            <a:xfrm>
              <a:off x="386166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5" name="Google Shape;2215;p46"/>
            <p:cNvSpPr/>
            <p:nvPr/>
          </p:nvSpPr>
          <p:spPr>
            <a:xfrm>
              <a:off x="400956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6" name="Google Shape;2216;p46"/>
            <p:cNvSpPr/>
            <p:nvPr/>
          </p:nvSpPr>
          <p:spPr>
            <a:xfrm>
              <a:off x="415748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7" name="Google Shape;2217;p46"/>
            <p:cNvSpPr/>
            <p:nvPr/>
          </p:nvSpPr>
          <p:spPr>
            <a:xfrm>
              <a:off x="4305398" y="1183285"/>
              <a:ext cx="147932" cy="147932"/>
            </a:xfrm>
            <a:custGeom>
              <a:rect b="b" l="l" r="r" t="t"/>
              <a:pathLst>
                <a:path extrusionOk="0" h="9524" w="9524">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p46"/>
            <p:cNvSpPr/>
            <p:nvPr/>
          </p:nvSpPr>
          <p:spPr>
            <a:xfrm>
              <a:off x="2530406"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p46"/>
            <p:cNvSpPr/>
            <p:nvPr/>
          </p:nvSpPr>
          <p:spPr>
            <a:xfrm>
              <a:off x="2678322" y="101690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p46"/>
            <p:cNvSpPr/>
            <p:nvPr/>
          </p:nvSpPr>
          <p:spPr>
            <a:xfrm>
              <a:off x="2807755" y="101690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1" name="Google Shape;2221;p46"/>
            <p:cNvSpPr/>
            <p:nvPr/>
          </p:nvSpPr>
          <p:spPr>
            <a:xfrm>
              <a:off x="2974170" y="101690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2" name="Google Shape;2222;p46"/>
            <p:cNvSpPr/>
            <p:nvPr/>
          </p:nvSpPr>
          <p:spPr>
            <a:xfrm>
              <a:off x="312208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3" name="Google Shape;2223;p46"/>
            <p:cNvSpPr/>
            <p:nvPr/>
          </p:nvSpPr>
          <p:spPr>
            <a:xfrm>
              <a:off x="326998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4" name="Google Shape;2224;p46"/>
            <p:cNvSpPr/>
            <p:nvPr/>
          </p:nvSpPr>
          <p:spPr>
            <a:xfrm>
              <a:off x="341790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5" name="Google Shape;2225;p46"/>
            <p:cNvSpPr/>
            <p:nvPr/>
          </p:nvSpPr>
          <p:spPr>
            <a:xfrm>
              <a:off x="3565818"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6" name="Google Shape;2226;p46"/>
            <p:cNvSpPr/>
            <p:nvPr/>
          </p:nvSpPr>
          <p:spPr>
            <a:xfrm>
              <a:off x="3713719" y="101690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7" name="Google Shape;2227;p46"/>
            <p:cNvSpPr/>
            <p:nvPr/>
          </p:nvSpPr>
          <p:spPr>
            <a:xfrm>
              <a:off x="386166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8" name="Google Shape;2228;p46"/>
            <p:cNvSpPr/>
            <p:nvPr/>
          </p:nvSpPr>
          <p:spPr>
            <a:xfrm>
              <a:off x="400956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p46"/>
            <p:cNvSpPr/>
            <p:nvPr/>
          </p:nvSpPr>
          <p:spPr>
            <a:xfrm>
              <a:off x="415748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0" name="Google Shape;2230;p46"/>
            <p:cNvSpPr/>
            <p:nvPr/>
          </p:nvSpPr>
          <p:spPr>
            <a:xfrm>
              <a:off x="2530406"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1" name="Google Shape;2231;p46"/>
            <p:cNvSpPr/>
            <p:nvPr/>
          </p:nvSpPr>
          <p:spPr>
            <a:xfrm>
              <a:off x="2678322" y="887468"/>
              <a:ext cx="129448" cy="129448"/>
            </a:xfrm>
            <a:custGeom>
              <a:rect b="b" l="l" r="r" t="t"/>
              <a:pathLst>
                <a:path extrusionOk="0" h="8334" w="8334">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2" name="Google Shape;2232;p46"/>
            <p:cNvSpPr/>
            <p:nvPr/>
          </p:nvSpPr>
          <p:spPr>
            <a:xfrm>
              <a:off x="2807755" y="887468"/>
              <a:ext cx="166431" cy="129448"/>
            </a:xfrm>
            <a:custGeom>
              <a:rect b="b" l="l" r="r" t="t"/>
              <a:pathLst>
                <a:path extrusionOk="0" h="8334" w="10715">
                  <a:moveTo>
                    <a:pt x="0" y="1"/>
                  </a:moveTo>
                  <a:lnTo>
                    <a:pt x="0" y="8333"/>
                  </a:lnTo>
                  <a:lnTo>
                    <a:pt x="10714" y="833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3" name="Google Shape;2233;p46"/>
            <p:cNvSpPr/>
            <p:nvPr/>
          </p:nvSpPr>
          <p:spPr>
            <a:xfrm>
              <a:off x="2974170" y="887468"/>
              <a:ext cx="147932" cy="129448"/>
            </a:xfrm>
            <a:custGeom>
              <a:rect b="b" l="l" r="r" t="t"/>
              <a:pathLst>
                <a:path extrusionOk="0" h="8334" w="9524">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4" name="Google Shape;2234;p46"/>
            <p:cNvSpPr/>
            <p:nvPr/>
          </p:nvSpPr>
          <p:spPr>
            <a:xfrm>
              <a:off x="312208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5" name="Google Shape;2235;p46"/>
            <p:cNvSpPr/>
            <p:nvPr/>
          </p:nvSpPr>
          <p:spPr>
            <a:xfrm>
              <a:off x="326998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6" name="Google Shape;2236;p46"/>
            <p:cNvSpPr/>
            <p:nvPr/>
          </p:nvSpPr>
          <p:spPr>
            <a:xfrm>
              <a:off x="341790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7" name="Google Shape;2237;p46"/>
            <p:cNvSpPr/>
            <p:nvPr/>
          </p:nvSpPr>
          <p:spPr>
            <a:xfrm>
              <a:off x="3565818"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p46"/>
            <p:cNvSpPr/>
            <p:nvPr/>
          </p:nvSpPr>
          <p:spPr>
            <a:xfrm>
              <a:off x="3713719" y="887468"/>
              <a:ext cx="147963" cy="129448"/>
            </a:xfrm>
            <a:custGeom>
              <a:rect b="b" l="l" r="r" t="t"/>
              <a:pathLst>
                <a:path extrusionOk="0" h="8334" w="9526">
                  <a:moveTo>
                    <a:pt x="1" y="1"/>
                  </a:moveTo>
                  <a:lnTo>
                    <a:pt x="1" y="8333"/>
                  </a:lnTo>
                  <a:lnTo>
                    <a:pt x="9525" y="833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46"/>
            <p:cNvSpPr/>
            <p:nvPr/>
          </p:nvSpPr>
          <p:spPr>
            <a:xfrm>
              <a:off x="386166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p46"/>
            <p:cNvSpPr/>
            <p:nvPr/>
          </p:nvSpPr>
          <p:spPr>
            <a:xfrm>
              <a:off x="400956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1" name="Google Shape;2241;p46"/>
            <p:cNvSpPr/>
            <p:nvPr/>
          </p:nvSpPr>
          <p:spPr>
            <a:xfrm>
              <a:off x="415748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2" name="Google Shape;2242;p46"/>
            <p:cNvSpPr/>
            <p:nvPr/>
          </p:nvSpPr>
          <p:spPr>
            <a:xfrm>
              <a:off x="2530406"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3" name="Google Shape;2243;p46"/>
            <p:cNvSpPr/>
            <p:nvPr/>
          </p:nvSpPr>
          <p:spPr>
            <a:xfrm>
              <a:off x="2678322" y="739552"/>
              <a:ext cx="129448" cy="147932"/>
            </a:xfrm>
            <a:custGeom>
              <a:rect b="b" l="l" r="r" t="t"/>
              <a:pathLst>
                <a:path extrusionOk="0" h="9524" w="8334">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4" name="Google Shape;2244;p46"/>
            <p:cNvSpPr/>
            <p:nvPr/>
          </p:nvSpPr>
          <p:spPr>
            <a:xfrm>
              <a:off x="2807755" y="739552"/>
              <a:ext cx="166431" cy="147932"/>
            </a:xfrm>
            <a:custGeom>
              <a:rect b="b" l="l" r="r" t="t"/>
              <a:pathLst>
                <a:path extrusionOk="0" h="9524" w="10715">
                  <a:moveTo>
                    <a:pt x="0" y="1"/>
                  </a:moveTo>
                  <a:lnTo>
                    <a:pt x="0" y="9524"/>
                  </a:lnTo>
                  <a:lnTo>
                    <a:pt x="10714" y="952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5" name="Google Shape;2245;p46"/>
            <p:cNvSpPr/>
            <p:nvPr/>
          </p:nvSpPr>
          <p:spPr>
            <a:xfrm>
              <a:off x="2974170" y="739552"/>
              <a:ext cx="147932" cy="147932"/>
            </a:xfrm>
            <a:custGeom>
              <a:rect b="b" l="l" r="r" t="t"/>
              <a:pathLst>
                <a:path extrusionOk="0" h="9524" w="9524">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6" name="Google Shape;2246;p46"/>
            <p:cNvSpPr/>
            <p:nvPr/>
          </p:nvSpPr>
          <p:spPr>
            <a:xfrm>
              <a:off x="312208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7" name="Google Shape;2247;p46"/>
            <p:cNvSpPr/>
            <p:nvPr/>
          </p:nvSpPr>
          <p:spPr>
            <a:xfrm>
              <a:off x="3269986"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8" name="Google Shape;2248;p46"/>
            <p:cNvSpPr/>
            <p:nvPr/>
          </p:nvSpPr>
          <p:spPr>
            <a:xfrm>
              <a:off x="3417902"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9" name="Google Shape;2249;p46"/>
            <p:cNvSpPr/>
            <p:nvPr/>
          </p:nvSpPr>
          <p:spPr>
            <a:xfrm>
              <a:off x="3565818"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p46"/>
            <p:cNvSpPr/>
            <p:nvPr/>
          </p:nvSpPr>
          <p:spPr>
            <a:xfrm>
              <a:off x="3713719" y="739552"/>
              <a:ext cx="147963" cy="147932"/>
            </a:xfrm>
            <a:custGeom>
              <a:rect b="b" l="l" r="r" t="t"/>
              <a:pathLst>
                <a:path extrusionOk="0" h="9524" w="9526">
                  <a:moveTo>
                    <a:pt x="1" y="1"/>
                  </a:moveTo>
                  <a:lnTo>
                    <a:pt x="1" y="9524"/>
                  </a:lnTo>
                  <a:lnTo>
                    <a:pt x="9525" y="9524"/>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p46"/>
            <p:cNvSpPr/>
            <p:nvPr/>
          </p:nvSpPr>
          <p:spPr>
            <a:xfrm>
              <a:off x="386166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p46"/>
            <p:cNvSpPr/>
            <p:nvPr/>
          </p:nvSpPr>
          <p:spPr>
            <a:xfrm>
              <a:off x="4009566" y="739552"/>
              <a:ext cx="147932" cy="147932"/>
            </a:xfrm>
            <a:custGeom>
              <a:rect b="b" l="l" r="r" t="t"/>
              <a:pathLst>
                <a:path extrusionOk="0" h="9524" w="9524">
                  <a:moveTo>
                    <a:pt x="1" y="1"/>
                  </a:moveTo>
                  <a:lnTo>
                    <a:pt x="1" y="9524"/>
                  </a:lnTo>
                  <a:lnTo>
                    <a:pt x="9524" y="9524"/>
                  </a:lnTo>
                  <a:lnTo>
                    <a:pt x="9524"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46"/>
            <p:cNvSpPr/>
            <p:nvPr/>
          </p:nvSpPr>
          <p:spPr>
            <a:xfrm>
              <a:off x="2530406"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p46"/>
            <p:cNvSpPr/>
            <p:nvPr/>
          </p:nvSpPr>
          <p:spPr>
            <a:xfrm>
              <a:off x="2678322" y="573137"/>
              <a:ext cx="129448" cy="166431"/>
            </a:xfrm>
            <a:custGeom>
              <a:rect b="b" l="l" r="r" t="t"/>
              <a:pathLst>
                <a:path extrusionOk="0" h="10715" w="8334">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p46"/>
            <p:cNvSpPr/>
            <p:nvPr/>
          </p:nvSpPr>
          <p:spPr>
            <a:xfrm>
              <a:off x="2807755" y="573137"/>
              <a:ext cx="166431" cy="166431"/>
            </a:xfrm>
            <a:custGeom>
              <a:rect b="b" l="l" r="r" t="t"/>
              <a:pathLst>
                <a:path extrusionOk="0" h="10715" w="10715">
                  <a:moveTo>
                    <a:pt x="0" y="1"/>
                  </a:moveTo>
                  <a:lnTo>
                    <a:pt x="0" y="10715"/>
                  </a:lnTo>
                  <a:lnTo>
                    <a:pt x="10714" y="10715"/>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6" name="Google Shape;2256;p46"/>
            <p:cNvSpPr/>
            <p:nvPr/>
          </p:nvSpPr>
          <p:spPr>
            <a:xfrm>
              <a:off x="2974170" y="573137"/>
              <a:ext cx="147932" cy="166431"/>
            </a:xfrm>
            <a:custGeom>
              <a:rect b="b" l="l" r="r" t="t"/>
              <a:pathLst>
                <a:path extrusionOk="0" h="10715" w="9524">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7" name="Google Shape;2257;p46"/>
            <p:cNvSpPr/>
            <p:nvPr/>
          </p:nvSpPr>
          <p:spPr>
            <a:xfrm>
              <a:off x="3122086"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p46"/>
            <p:cNvSpPr/>
            <p:nvPr/>
          </p:nvSpPr>
          <p:spPr>
            <a:xfrm>
              <a:off x="3269986"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p46"/>
            <p:cNvSpPr/>
            <p:nvPr/>
          </p:nvSpPr>
          <p:spPr>
            <a:xfrm>
              <a:off x="3417902"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0" name="Google Shape;2260;p46"/>
            <p:cNvSpPr/>
            <p:nvPr/>
          </p:nvSpPr>
          <p:spPr>
            <a:xfrm>
              <a:off x="2530406"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1" name="Google Shape;2261;p46"/>
            <p:cNvSpPr/>
            <p:nvPr/>
          </p:nvSpPr>
          <p:spPr>
            <a:xfrm>
              <a:off x="2678322" y="443705"/>
              <a:ext cx="129448" cy="129448"/>
            </a:xfrm>
            <a:custGeom>
              <a:rect b="b" l="l" r="r" t="t"/>
              <a:pathLst>
                <a:path extrusionOk="0" h="8334" w="8334">
                  <a:moveTo>
                    <a:pt x="0" y="1"/>
                  </a:moveTo>
                  <a:lnTo>
                    <a:pt x="0" y="8334"/>
                  </a:lnTo>
                  <a:lnTo>
                    <a:pt x="8333" y="833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2" name="Google Shape;2262;p46"/>
            <p:cNvSpPr/>
            <p:nvPr/>
          </p:nvSpPr>
          <p:spPr>
            <a:xfrm>
              <a:off x="2807755" y="443705"/>
              <a:ext cx="166431" cy="129448"/>
            </a:xfrm>
            <a:custGeom>
              <a:rect b="b" l="l" r="r" t="t"/>
              <a:pathLst>
                <a:path extrusionOk="0" h="8334" w="10715">
                  <a:moveTo>
                    <a:pt x="0" y="1"/>
                  </a:moveTo>
                  <a:lnTo>
                    <a:pt x="0" y="8334"/>
                  </a:lnTo>
                  <a:lnTo>
                    <a:pt x="10714" y="833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3" name="Google Shape;2263;p46"/>
            <p:cNvSpPr/>
            <p:nvPr/>
          </p:nvSpPr>
          <p:spPr>
            <a:xfrm>
              <a:off x="2974170" y="443705"/>
              <a:ext cx="147932" cy="129448"/>
            </a:xfrm>
            <a:custGeom>
              <a:rect b="b" l="l" r="r" t="t"/>
              <a:pathLst>
                <a:path extrusionOk="0" h="8334" w="9524">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4" name="Google Shape;2264;p46"/>
            <p:cNvSpPr/>
            <p:nvPr/>
          </p:nvSpPr>
          <p:spPr>
            <a:xfrm>
              <a:off x="3122086"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5" name="Google Shape;2265;p46"/>
            <p:cNvSpPr/>
            <p:nvPr/>
          </p:nvSpPr>
          <p:spPr>
            <a:xfrm>
              <a:off x="3269986"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6" name="Google Shape;2266;p46"/>
            <p:cNvSpPr/>
            <p:nvPr/>
          </p:nvSpPr>
          <p:spPr>
            <a:xfrm>
              <a:off x="3417902"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7" name="Google Shape;2267;p46"/>
            <p:cNvSpPr/>
            <p:nvPr/>
          </p:nvSpPr>
          <p:spPr>
            <a:xfrm>
              <a:off x="2530406" y="27732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8" name="Google Shape;2268;p46"/>
            <p:cNvSpPr/>
            <p:nvPr/>
          </p:nvSpPr>
          <p:spPr>
            <a:xfrm>
              <a:off x="2678322" y="27732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9" name="Google Shape;2269;p46"/>
            <p:cNvSpPr/>
            <p:nvPr/>
          </p:nvSpPr>
          <p:spPr>
            <a:xfrm>
              <a:off x="2807755" y="27732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0" name="Google Shape;2270;p46"/>
            <p:cNvSpPr/>
            <p:nvPr/>
          </p:nvSpPr>
          <p:spPr>
            <a:xfrm>
              <a:off x="2974170" y="27732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1" name="Google Shape;2271;p46"/>
            <p:cNvSpPr/>
            <p:nvPr/>
          </p:nvSpPr>
          <p:spPr>
            <a:xfrm>
              <a:off x="3122086"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2" name="Google Shape;2272;p46"/>
            <p:cNvSpPr/>
            <p:nvPr/>
          </p:nvSpPr>
          <p:spPr>
            <a:xfrm>
              <a:off x="3269986"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3" name="Google Shape;2273;p46"/>
            <p:cNvSpPr/>
            <p:nvPr/>
          </p:nvSpPr>
          <p:spPr>
            <a:xfrm>
              <a:off x="2530406" y="129404"/>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4" name="Google Shape;2274;p46"/>
            <p:cNvSpPr/>
            <p:nvPr/>
          </p:nvSpPr>
          <p:spPr>
            <a:xfrm>
              <a:off x="2678322" y="129404"/>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5" name="Google Shape;2275;p46"/>
            <p:cNvSpPr/>
            <p:nvPr/>
          </p:nvSpPr>
          <p:spPr>
            <a:xfrm>
              <a:off x="2807755" y="129404"/>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p46"/>
            <p:cNvSpPr/>
            <p:nvPr/>
          </p:nvSpPr>
          <p:spPr>
            <a:xfrm>
              <a:off x="2974170" y="129404"/>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p46"/>
            <p:cNvSpPr/>
            <p:nvPr/>
          </p:nvSpPr>
          <p:spPr>
            <a:xfrm>
              <a:off x="3122086" y="129404"/>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p46"/>
            <p:cNvSpPr/>
            <p:nvPr/>
          </p:nvSpPr>
          <p:spPr>
            <a:xfrm>
              <a:off x="2530406" y="-12"/>
              <a:ext cx="147932" cy="129432"/>
            </a:xfrm>
            <a:custGeom>
              <a:rect b="b" l="l" r="r" t="t"/>
              <a:pathLst>
                <a:path extrusionOk="0" h="8333"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p46"/>
            <p:cNvSpPr/>
            <p:nvPr/>
          </p:nvSpPr>
          <p:spPr>
            <a:xfrm>
              <a:off x="2678322" y="-12"/>
              <a:ext cx="129448" cy="129432"/>
            </a:xfrm>
            <a:custGeom>
              <a:rect b="b" l="l" r="r" t="t"/>
              <a:pathLst>
                <a:path extrusionOk="0" h="8333"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46"/>
            <p:cNvSpPr/>
            <p:nvPr/>
          </p:nvSpPr>
          <p:spPr>
            <a:xfrm>
              <a:off x="2807755" y="-12"/>
              <a:ext cx="166431" cy="129432"/>
            </a:xfrm>
            <a:custGeom>
              <a:rect b="b" l="l" r="r" t="t"/>
              <a:pathLst>
                <a:path extrusionOk="0" h="8333"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p46"/>
            <p:cNvSpPr/>
            <p:nvPr/>
          </p:nvSpPr>
          <p:spPr>
            <a:xfrm>
              <a:off x="2974170" y="-12"/>
              <a:ext cx="147932" cy="129432"/>
            </a:xfrm>
            <a:custGeom>
              <a:rect b="b" l="l" r="r" t="t"/>
              <a:pathLst>
                <a:path extrusionOk="0" h="8333" w="9524">
                  <a:moveTo>
                    <a:pt x="0" y="0"/>
                  </a:moveTo>
                  <a:lnTo>
                    <a:pt x="0"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82" name="Google Shape;2282;p46"/>
          <p:cNvGrpSpPr/>
          <p:nvPr/>
        </p:nvGrpSpPr>
        <p:grpSpPr>
          <a:xfrm>
            <a:off x="7969738" y="1388253"/>
            <a:ext cx="1443946" cy="721968"/>
            <a:chOff x="311697" y="-12"/>
            <a:chExt cx="4437450" cy="2218709"/>
          </a:xfrm>
        </p:grpSpPr>
        <p:sp>
          <p:nvSpPr>
            <p:cNvPr id="2283" name="Google Shape;2283;p46"/>
            <p:cNvSpPr/>
            <p:nvPr/>
          </p:nvSpPr>
          <p:spPr>
            <a:xfrm>
              <a:off x="2400974"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4" name="Google Shape;2284;p46"/>
            <p:cNvSpPr/>
            <p:nvPr/>
          </p:nvSpPr>
          <p:spPr>
            <a:xfrm>
              <a:off x="2253074"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5" name="Google Shape;2285;p46"/>
            <p:cNvSpPr/>
            <p:nvPr/>
          </p:nvSpPr>
          <p:spPr>
            <a:xfrm>
              <a:off x="208667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6" name="Google Shape;2286;p46"/>
            <p:cNvSpPr/>
            <p:nvPr/>
          </p:nvSpPr>
          <p:spPr>
            <a:xfrm>
              <a:off x="1957242"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7" name="Google Shape;2287;p46"/>
            <p:cNvSpPr/>
            <p:nvPr/>
          </p:nvSpPr>
          <p:spPr>
            <a:xfrm>
              <a:off x="1790857" y="2070781"/>
              <a:ext cx="166400" cy="147916"/>
            </a:xfrm>
            <a:custGeom>
              <a:rect b="b" l="l" r="r" t="t"/>
              <a:pathLst>
                <a:path extrusionOk="0" h="9523" w="10713">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8" name="Google Shape;2288;p46"/>
            <p:cNvSpPr/>
            <p:nvPr/>
          </p:nvSpPr>
          <p:spPr>
            <a:xfrm>
              <a:off x="1642910"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9" name="Google Shape;2289;p46"/>
            <p:cNvSpPr/>
            <p:nvPr/>
          </p:nvSpPr>
          <p:spPr>
            <a:xfrm>
              <a:off x="1513494"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0" name="Google Shape;2290;p46"/>
            <p:cNvSpPr/>
            <p:nvPr/>
          </p:nvSpPr>
          <p:spPr>
            <a:xfrm>
              <a:off x="134709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1" name="Google Shape;2291;p46"/>
            <p:cNvSpPr/>
            <p:nvPr/>
          </p:nvSpPr>
          <p:spPr>
            <a:xfrm>
              <a:off x="1199178"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p46"/>
            <p:cNvSpPr/>
            <p:nvPr/>
          </p:nvSpPr>
          <p:spPr>
            <a:xfrm>
              <a:off x="1069761"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p46"/>
            <p:cNvSpPr/>
            <p:nvPr/>
          </p:nvSpPr>
          <p:spPr>
            <a:xfrm>
              <a:off x="903361" y="2070781"/>
              <a:ext cx="166415" cy="147916"/>
            </a:xfrm>
            <a:custGeom>
              <a:rect b="b" l="l" r="r" t="t"/>
              <a:pathLst>
                <a:path extrusionOk="0" h="9523" w="10714">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p46"/>
            <p:cNvSpPr/>
            <p:nvPr/>
          </p:nvSpPr>
          <p:spPr>
            <a:xfrm>
              <a:off x="755430"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5" name="Google Shape;2295;p46"/>
            <p:cNvSpPr/>
            <p:nvPr/>
          </p:nvSpPr>
          <p:spPr>
            <a:xfrm>
              <a:off x="625998"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6" name="Google Shape;2296;p46"/>
            <p:cNvSpPr/>
            <p:nvPr/>
          </p:nvSpPr>
          <p:spPr>
            <a:xfrm>
              <a:off x="2400974"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7" name="Google Shape;2297;p46"/>
            <p:cNvSpPr/>
            <p:nvPr/>
          </p:nvSpPr>
          <p:spPr>
            <a:xfrm>
              <a:off x="225307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8" name="Google Shape;2298;p46"/>
            <p:cNvSpPr/>
            <p:nvPr/>
          </p:nvSpPr>
          <p:spPr>
            <a:xfrm>
              <a:off x="208667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9" name="Google Shape;2299;p46"/>
            <p:cNvSpPr/>
            <p:nvPr/>
          </p:nvSpPr>
          <p:spPr>
            <a:xfrm>
              <a:off x="1957242"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0" name="Google Shape;2300;p46"/>
            <p:cNvSpPr/>
            <p:nvPr/>
          </p:nvSpPr>
          <p:spPr>
            <a:xfrm>
              <a:off x="1790857" y="192286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1" name="Google Shape;2301;p46"/>
            <p:cNvSpPr/>
            <p:nvPr/>
          </p:nvSpPr>
          <p:spPr>
            <a:xfrm>
              <a:off x="1642910"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2" name="Google Shape;2302;p46"/>
            <p:cNvSpPr/>
            <p:nvPr/>
          </p:nvSpPr>
          <p:spPr>
            <a:xfrm>
              <a:off x="1513494"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3" name="Google Shape;2303;p46"/>
            <p:cNvSpPr/>
            <p:nvPr/>
          </p:nvSpPr>
          <p:spPr>
            <a:xfrm>
              <a:off x="134709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4" name="Google Shape;2304;p46"/>
            <p:cNvSpPr/>
            <p:nvPr/>
          </p:nvSpPr>
          <p:spPr>
            <a:xfrm>
              <a:off x="1199178"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5" name="Google Shape;2305;p46"/>
            <p:cNvSpPr/>
            <p:nvPr/>
          </p:nvSpPr>
          <p:spPr>
            <a:xfrm>
              <a:off x="1069761"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6" name="Google Shape;2306;p46"/>
            <p:cNvSpPr/>
            <p:nvPr/>
          </p:nvSpPr>
          <p:spPr>
            <a:xfrm>
              <a:off x="903361" y="192286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7" name="Google Shape;2307;p46"/>
            <p:cNvSpPr/>
            <p:nvPr/>
          </p:nvSpPr>
          <p:spPr>
            <a:xfrm>
              <a:off x="755430"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8" name="Google Shape;2308;p46"/>
            <p:cNvSpPr/>
            <p:nvPr/>
          </p:nvSpPr>
          <p:spPr>
            <a:xfrm>
              <a:off x="625998"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9" name="Google Shape;2309;p46"/>
            <p:cNvSpPr/>
            <p:nvPr/>
          </p:nvSpPr>
          <p:spPr>
            <a:xfrm>
              <a:off x="459598"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0" name="Google Shape;2310;p46"/>
            <p:cNvSpPr/>
            <p:nvPr/>
          </p:nvSpPr>
          <p:spPr>
            <a:xfrm>
              <a:off x="311697" y="1922865"/>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1" name="Google Shape;2311;p46"/>
            <p:cNvSpPr/>
            <p:nvPr/>
          </p:nvSpPr>
          <p:spPr>
            <a:xfrm>
              <a:off x="2400974"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2" name="Google Shape;2312;p46"/>
            <p:cNvSpPr/>
            <p:nvPr/>
          </p:nvSpPr>
          <p:spPr>
            <a:xfrm>
              <a:off x="225307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3" name="Google Shape;2313;p46"/>
            <p:cNvSpPr/>
            <p:nvPr/>
          </p:nvSpPr>
          <p:spPr>
            <a:xfrm>
              <a:off x="208667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4" name="Google Shape;2314;p46"/>
            <p:cNvSpPr/>
            <p:nvPr/>
          </p:nvSpPr>
          <p:spPr>
            <a:xfrm>
              <a:off x="1957242"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5" name="Google Shape;2315;p46"/>
            <p:cNvSpPr/>
            <p:nvPr/>
          </p:nvSpPr>
          <p:spPr>
            <a:xfrm>
              <a:off x="1790857" y="175648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6" name="Google Shape;2316;p46"/>
            <p:cNvSpPr/>
            <p:nvPr/>
          </p:nvSpPr>
          <p:spPr>
            <a:xfrm>
              <a:off x="1642910"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7" name="Google Shape;2317;p46"/>
            <p:cNvSpPr/>
            <p:nvPr/>
          </p:nvSpPr>
          <p:spPr>
            <a:xfrm>
              <a:off x="1513494"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8" name="Google Shape;2318;p46"/>
            <p:cNvSpPr/>
            <p:nvPr/>
          </p:nvSpPr>
          <p:spPr>
            <a:xfrm>
              <a:off x="134709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9" name="Google Shape;2319;p46"/>
            <p:cNvSpPr/>
            <p:nvPr/>
          </p:nvSpPr>
          <p:spPr>
            <a:xfrm>
              <a:off x="1199178"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0" name="Google Shape;2320;p46"/>
            <p:cNvSpPr/>
            <p:nvPr/>
          </p:nvSpPr>
          <p:spPr>
            <a:xfrm>
              <a:off x="1069761"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1" name="Google Shape;2321;p46"/>
            <p:cNvSpPr/>
            <p:nvPr/>
          </p:nvSpPr>
          <p:spPr>
            <a:xfrm>
              <a:off x="903361" y="175648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2" name="Google Shape;2322;p46"/>
            <p:cNvSpPr/>
            <p:nvPr/>
          </p:nvSpPr>
          <p:spPr>
            <a:xfrm>
              <a:off x="755430"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3" name="Google Shape;2323;p46"/>
            <p:cNvSpPr/>
            <p:nvPr/>
          </p:nvSpPr>
          <p:spPr>
            <a:xfrm>
              <a:off x="625998"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4" name="Google Shape;2324;p46"/>
            <p:cNvSpPr/>
            <p:nvPr/>
          </p:nvSpPr>
          <p:spPr>
            <a:xfrm>
              <a:off x="459598"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5" name="Google Shape;2325;p46"/>
            <p:cNvSpPr/>
            <p:nvPr/>
          </p:nvSpPr>
          <p:spPr>
            <a:xfrm>
              <a:off x="311697"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6" name="Google Shape;2326;p46"/>
            <p:cNvSpPr/>
            <p:nvPr/>
          </p:nvSpPr>
          <p:spPr>
            <a:xfrm>
              <a:off x="2400974"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7" name="Google Shape;2327;p46"/>
            <p:cNvSpPr/>
            <p:nvPr/>
          </p:nvSpPr>
          <p:spPr>
            <a:xfrm>
              <a:off x="225307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8" name="Google Shape;2328;p46"/>
            <p:cNvSpPr/>
            <p:nvPr/>
          </p:nvSpPr>
          <p:spPr>
            <a:xfrm>
              <a:off x="208667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9" name="Google Shape;2329;p46"/>
            <p:cNvSpPr/>
            <p:nvPr/>
          </p:nvSpPr>
          <p:spPr>
            <a:xfrm>
              <a:off x="1957242"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0" name="Google Shape;2330;p46"/>
            <p:cNvSpPr/>
            <p:nvPr/>
          </p:nvSpPr>
          <p:spPr>
            <a:xfrm>
              <a:off x="1790857" y="1627048"/>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1" name="Google Shape;2331;p46"/>
            <p:cNvSpPr/>
            <p:nvPr/>
          </p:nvSpPr>
          <p:spPr>
            <a:xfrm>
              <a:off x="1642910"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2" name="Google Shape;2332;p46"/>
            <p:cNvSpPr/>
            <p:nvPr/>
          </p:nvSpPr>
          <p:spPr>
            <a:xfrm>
              <a:off x="1513494"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3" name="Google Shape;2333;p46"/>
            <p:cNvSpPr/>
            <p:nvPr/>
          </p:nvSpPr>
          <p:spPr>
            <a:xfrm>
              <a:off x="134709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4" name="Google Shape;2334;p46"/>
            <p:cNvSpPr/>
            <p:nvPr/>
          </p:nvSpPr>
          <p:spPr>
            <a:xfrm>
              <a:off x="1199178"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5" name="Google Shape;2335;p46"/>
            <p:cNvSpPr/>
            <p:nvPr/>
          </p:nvSpPr>
          <p:spPr>
            <a:xfrm>
              <a:off x="1069761"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6" name="Google Shape;2336;p46"/>
            <p:cNvSpPr/>
            <p:nvPr/>
          </p:nvSpPr>
          <p:spPr>
            <a:xfrm>
              <a:off x="903361" y="1627048"/>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7" name="Google Shape;2337;p46"/>
            <p:cNvSpPr/>
            <p:nvPr/>
          </p:nvSpPr>
          <p:spPr>
            <a:xfrm>
              <a:off x="755430"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8" name="Google Shape;2338;p46"/>
            <p:cNvSpPr/>
            <p:nvPr/>
          </p:nvSpPr>
          <p:spPr>
            <a:xfrm>
              <a:off x="625998"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9" name="Google Shape;2339;p46"/>
            <p:cNvSpPr/>
            <p:nvPr/>
          </p:nvSpPr>
          <p:spPr>
            <a:xfrm>
              <a:off x="459598"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0" name="Google Shape;2340;p46"/>
            <p:cNvSpPr/>
            <p:nvPr/>
          </p:nvSpPr>
          <p:spPr>
            <a:xfrm>
              <a:off x="311697"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1" name="Google Shape;2341;p46"/>
            <p:cNvSpPr/>
            <p:nvPr/>
          </p:nvSpPr>
          <p:spPr>
            <a:xfrm>
              <a:off x="2400974"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2" name="Google Shape;2342;p46"/>
            <p:cNvSpPr/>
            <p:nvPr/>
          </p:nvSpPr>
          <p:spPr>
            <a:xfrm>
              <a:off x="225307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3" name="Google Shape;2343;p46"/>
            <p:cNvSpPr/>
            <p:nvPr/>
          </p:nvSpPr>
          <p:spPr>
            <a:xfrm>
              <a:off x="208667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4" name="Google Shape;2344;p46"/>
            <p:cNvSpPr/>
            <p:nvPr/>
          </p:nvSpPr>
          <p:spPr>
            <a:xfrm>
              <a:off x="1957242"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5" name="Google Shape;2345;p46"/>
            <p:cNvSpPr/>
            <p:nvPr/>
          </p:nvSpPr>
          <p:spPr>
            <a:xfrm>
              <a:off x="1790857" y="1460633"/>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6" name="Google Shape;2346;p46"/>
            <p:cNvSpPr/>
            <p:nvPr/>
          </p:nvSpPr>
          <p:spPr>
            <a:xfrm>
              <a:off x="1642910"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7" name="Google Shape;2347;p46"/>
            <p:cNvSpPr/>
            <p:nvPr/>
          </p:nvSpPr>
          <p:spPr>
            <a:xfrm>
              <a:off x="1513494"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8" name="Google Shape;2348;p46"/>
            <p:cNvSpPr/>
            <p:nvPr/>
          </p:nvSpPr>
          <p:spPr>
            <a:xfrm>
              <a:off x="134709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9" name="Google Shape;2349;p46"/>
            <p:cNvSpPr/>
            <p:nvPr/>
          </p:nvSpPr>
          <p:spPr>
            <a:xfrm>
              <a:off x="1199178"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0" name="Google Shape;2350;p46"/>
            <p:cNvSpPr/>
            <p:nvPr/>
          </p:nvSpPr>
          <p:spPr>
            <a:xfrm>
              <a:off x="1069761"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1" name="Google Shape;2351;p46"/>
            <p:cNvSpPr/>
            <p:nvPr/>
          </p:nvSpPr>
          <p:spPr>
            <a:xfrm>
              <a:off x="903361" y="1460633"/>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2" name="Google Shape;2352;p46"/>
            <p:cNvSpPr/>
            <p:nvPr/>
          </p:nvSpPr>
          <p:spPr>
            <a:xfrm>
              <a:off x="755430"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3" name="Google Shape;2353;p46"/>
            <p:cNvSpPr/>
            <p:nvPr/>
          </p:nvSpPr>
          <p:spPr>
            <a:xfrm>
              <a:off x="625998"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4" name="Google Shape;2354;p46"/>
            <p:cNvSpPr/>
            <p:nvPr/>
          </p:nvSpPr>
          <p:spPr>
            <a:xfrm>
              <a:off x="459598"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5" name="Google Shape;2355;p46"/>
            <p:cNvSpPr/>
            <p:nvPr/>
          </p:nvSpPr>
          <p:spPr>
            <a:xfrm>
              <a:off x="311697"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6" name="Google Shape;2356;p46"/>
            <p:cNvSpPr/>
            <p:nvPr/>
          </p:nvSpPr>
          <p:spPr>
            <a:xfrm>
              <a:off x="2400974"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7" name="Google Shape;2357;p46"/>
            <p:cNvSpPr/>
            <p:nvPr/>
          </p:nvSpPr>
          <p:spPr>
            <a:xfrm>
              <a:off x="225307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8" name="Google Shape;2358;p46"/>
            <p:cNvSpPr/>
            <p:nvPr/>
          </p:nvSpPr>
          <p:spPr>
            <a:xfrm>
              <a:off x="208667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9" name="Google Shape;2359;p46"/>
            <p:cNvSpPr/>
            <p:nvPr/>
          </p:nvSpPr>
          <p:spPr>
            <a:xfrm>
              <a:off x="1957242"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0" name="Google Shape;2360;p46"/>
            <p:cNvSpPr/>
            <p:nvPr/>
          </p:nvSpPr>
          <p:spPr>
            <a:xfrm>
              <a:off x="1790857" y="1331201"/>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1" name="Google Shape;2361;p46"/>
            <p:cNvSpPr/>
            <p:nvPr/>
          </p:nvSpPr>
          <p:spPr>
            <a:xfrm>
              <a:off x="1642910"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2" name="Google Shape;2362;p46"/>
            <p:cNvSpPr/>
            <p:nvPr/>
          </p:nvSpPr>
          <p:spPr>
            <a:xfrm>
              <a:off x="1513494"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3" name="Google Shape;2363;p46"/>
            <p:cNvSpPr/>
            <p:nvPr/>
          </p:nvSpPr>
          <p:spPr>
            <a:xfrm>
              <a:off x="134709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4" name="Google Shape;2364;p46"/>
            <p:cNvSpPr/>
            <p:nvPr/>
          </p:nvSpPr>
          <p:spPr>
            <a:xfrm>
              <a:off x="1199178"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5" name="Google Shape;2365;p46"/>
            <p:cNvSpPr/>
            <p:nvPr/>
          </p:nvSpPr>
          <p:spPr>
            <a:xfrm>
              <a:off x="1069761"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6" name="Google Shape;2366;p46"/>
            <p:cNvSpPr/>
            <p:nvPr/>
          </p:nvSpPr>
          <p:spPr>
            <a:xfrm>
              <a:off x="903361" y="1331201"/>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7" name="Google Shape;2367;p46"/>
            <p:cNvSpPr/>
            <p:nvPr/>
          </p:nvSpPr>
          <p:spPr>
            <a:xfrm>
              <a:off x="755430"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8" name="Google Shape;2368;p46"/>
            <p:cNvSpPr/>
            <p:nvPr/>
          </p:nvSpPr>
          <p:spPr>
            <a:xfrm>
              <a:off x="625998"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9" name="Google Shape;2369;p46"/>
            <p:cNvSpPr/>
            <p:nvPr/>
          </p:nvSpPr>
          <p:spPr>
            <a:xfrm>
              <a:off x="459598"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0" name="Google Shape;2370;p46"/>
            <p:cNvSpPr/>
            <p:nvPr/>
          </p:nvSpPr>
          <p:spPr>
            <a:xfrm>
              <a:off x="2400974"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1" name="Google Shape;2371;p46"/>
            <p:cNvSpPr/>
            <p:nvPr/>
          </p:nvSpPr>
          <p:spPr>
            <a:xfrm>
              <a:off x="2253074"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2" name="Google Shape;2372;p46"/>
            <p:cNvSpPr/>
            <p:nvPr/>
          </p:nvSpPr>
          <p:spPr>
            <a:xfrm>
              <a:off x="208667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3" name="Google Shape;2373;p46"/>
            <p:cNvSpPr/>
            <p:nvPr/>
          </p:nvSpPr>
          <p:spPr>
            <a:xfrm>
              <a:off x="1957242"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4" name="Google Shape;2374;p46"/>
            <p:cNvSpPr/>
            <p:nvPr/>
          </p:nvSpPr>
          <p:spPr>
            <a:xfrm>
              <a:off x="1790857" y="118328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5" name="Google Shape;2375;p46"/>
            <p:cNvSpPr/>
            <p:nvPr/>
          </p:nvSpPr>
          <p:spPr>
            <a:xfrm>
              <a:off x="1642910"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6" name="Google Shape;2376;p46"/>
            <p:cNvSpPr/>
            <p:nvPr/>
          </p:nvSpPr>
          <p:spPr>
            <a:xfrm>
              <a:off x="1513494"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7" name="Google Shape;2377;p46"/>
            <p:cNvSpPr/>
            <p:nvPr/>
          </p:nvSpPr>
          <p:spPr>
            <a:xfrm>
              <a:off x="134709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8" name="Google Shape;2378;p46"/>
            <p:cNvSpPr/>
            <p:nvPr/>
          </p:nvSpPr>
          <p:spPr>
            <a:xfrm>
              <a:off x="1199178"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9" name="Google Shape;2379;p46"/>
            <p:cNvSpPr/>
            <p:nvPr/>
          </p:nvSpPr>
          <p:spPr>
            <a:xfrm>
              <a:off x="1069761"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0" name="Google Shape;2380;p46"/>
            <p:cNvSpPr/>
            <p:nvPr/>
          </p:nvSpPr>
          <p:spPr>
            <a:xfrm>
              <a:off x="903361" y="118328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1" name="Google Shape;2381;p46"/>
            <p:cNvSpPr/>
            <p:nvPr/>
          </p:nvSpPr>
          <p:spPr>
            <a:xfrm>
              <a:off x="755430"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2" name="Google Shape;2382;p46"/>
            <p:cNvSpPr/>
            <p:nvPr/>
          </p:nvSpPr>
          <p:spPr>
            <a:xfrm>
              <a:off x="626013" y="1183285"/>
              <a:ext cx="129432" cy="147932"/>
            </a:xfrm>
            <a:custGeom>
              <a:rect b="b" l="l" r="r" t="t"/>
              <a:pathLst>
                <a:path extrusionOk="0" h="9524" w="8333">
                  <a:moveTo>
                    <a:pt x="1" y="1"/>
                  </a:moveTo>
                  <a:lnTo>
                    <a:pt x="1" y="9523"/>
                  </a:lnTo>
                  <a:lnTo>
                    <a:pt x="8332" y="9523"/>
                  </a:lnTo>
                  <a:lnTo>
                    <a:pt x="8332"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3" name="Google Shape;2383;p46"/>
            <p:cNvSpPr/>
            <p:nvPr/>
          </p:nvSpPr>
          <p:spPr>
            <a:xfrm>
              <a:off x="2400974"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4" name="Google Shape;2384;p46"/>
            <p:cNvSpPr/>
            <p:nvPr/>
          </p:nvSpPr>
          <p:spPr>
            <a:xfrm>
              <a:off x="2253074"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5" name="Google Shape;2385;p46"/>
            <p:cNvSpPr/>
            <p:nvPr/>
          </p:nvSpPr>
          <p:spPr>
            <a:xfrm>
              <a:off x="208667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6" name="Google Shape;2386;p46"/>
            <p:cNvSpPr/>
            <p:nvPr/>
          </p:nvSpPr>
          <p:spPr>
            <a:xfrm>
              <a:off x="1957242"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7" name="Google Shape;2387;p46"/>
            <p:cNvSpPr/>
            <p:nvPr/>
          </p:nvSpPr>
          <p:spPr>
            <a:xfrm>
              <a:off x="1790857" y="101690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8" name="Google Shape;2388;p46"/>
            <p:cNvSpPr/>
            <p:nvPr/>
          </p:nvSpPr>
          <p:spPr>
            <a:xfrm>
              <a:off x="1642910"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9" name="Google Shape;2389;p46"/>
            <p:cNvSpPr/>
            <p:nvPr/>
          </p:nvSpPr>
          <p:spPr>
            <a:xfrm>
              <a:off x="1513494"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0" name="Google Shape;2390;p46"/>
            <p:cNvSpPr/>
            <p:nvPr/>
          </p:nvSpPr>
          <p:spPr>
            <a:xfrm>
              <a:off x="134709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1" name="Google Shape;2391;p46"/>
            <p:cNvSpPr/>
            <p:nvPr/>
          </p:nvSpPr>
          <p:spPr>
            <a:xfrm>
              <a:off x="1199178"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2" name="Google Shape;2392;p46"/>
            <p:cNvSpPr/>
            <p:nvPr/>
          </p:nvSpPr>
          <p:spPr>
            <a:xfrm>
              <a:off x="1069761"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3" name="Google Shape;2393;p46"/>
            <p:cNvSpPr/>
            <p:nvPr/>
          </p:nvSpPr>
          <p:spPr>
            <a:xfrm>
              <a:off x="903361" y="101690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4" name="Google Shape;2394;p46"/>
            <p:cNvSpPr/>
            <p:nvPr/>
          </p:nvSpPr>
          <p:spPr>
            <a:xfrm>
              <a:off x="755430"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5" name="Google Shape;2395;p46"/>
            <p:cNvSpPr/>
            <p:nvPr/>
          </p:nvSpPr>
          <p:spPr>
            <a:xfrm>
              <a:off x="2400974"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6" name="Google Shape;2396;p46"/>
            <p:cNvSpPr/>
            <p:nvPr/>
          </p:nvSpPr>
          <p:spPr>
            <a:xfrm>
              <a:off x="2253074"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7" name="Google Shape;2397;p46"/>
            <p:cNvSpPr/>
            <p:nvPr/>
          </p:nvSpPr>
          <p:spPr>
            <a:xfrm>
              <a:off x="208667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8" name="Google Shape;2398;p46"/>
            <p:cNvSpPr/>
            <p:nvPr/>
          </p:nvSpPr>
          <p:spPr>
            <a:xfrm>
              <a:off x="1957242"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9" name="Google Shape;2399;p46"/>
            <p:cNvSpPr/>
            <p:nvPr/>
          </p:nvSpPr>
          <p:spPr>
            <a:xfrm>
              <a:off x="1790857" y="887468"/>
              <a:ext cx="166400" cy="129448"/>
            </a:xfrm>
            <a:custGeom>
              <a:rect b="b" l="l" r="r" t="t"/>
              <a:pathLst>
                <a:path extrusionOk="0" h="8334" w="10713">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0" name="Google Shape;2400;p46"/>
            <p:cNvSpPr/>
            <p:nvPr/>
          </p:nvSpPr>
          <p:spPr>
            <a:xfrm>
              <a:off x="1642910"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1" name="Google Shape;2401;p46"/>
            <p:cNvSpPr/>
            <p:nvPr/>
          </p:nvSpPr>
          <p:spPr>
            <a:xfrm>
              <a:off x="1513494"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2" name="Google Shape;2402;p46"/>
            <p:cNvSpPr/>
            <p:nvPr/>
          </p:nvSpPr>
          <p:spPr>
            <a:xfrm>
              <a:off x="134709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3" name="Google Shape;2403;p46"/>
            <p:cNvSpPr/>
            <p:nvPr/>
          </p:nvSpPr>
          <p:spPr>
            <a:xfrm>
              <a:off x="1199178"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4" name="Google Shape;2404;p46"/>
            <p:cNvSpPr/>
            <p:nvPr/>
          </p:nvSpPr>
          <p:spPr>
            <a:xfrm>
              <a:off x="1069761"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5" name="Google Shape;2405;p46"/>
            <p:cNvSpPr/>
            <p:nvPr/>
          </p:nvSpPr>
          <p:spPr>
            <a:xfrm>
              <a:off x="903361" y="887468"/>
              <a:ext cx="166415" cy="129448"/>
            </a:xfrm>
            <a:custGeom>
              <a:rect b="b" l="l" r="r" t="t"/>
              <a:pathLst>
                <a:path extrusionOk="0" h="8334" w="10714">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6" name="Google Shape;2406;p46"/>
            <p:cNvSpPr/>
            <p:nvPr/>
          </p:nvSpPr>
          <p:spPr>
            <a:xfrm>
              <a:off x="755430"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7" name="Google Shape;2407;p46"/>
            <p:cNvSpPr/>
            <p:nvPr/>
          </p:nvSpPr>
          <p:spPr>
            <a:xfrm>
              <a:off x="2400974"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8" name="Google Shape;2408;p46"/>
            <p:cNvSpPr/>
            <p:nvPr/>
          </p:nvSpPr>
          <p:spPr>
            <a:xfrm>
              <a:off x="2253074"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9" name="Google Shape;2409;p46"/>
            <p:cNvSpPr/>
            <p:nvPr/>
          </p:nvSpPr>
          <p:spPr>
            <a:xfrm>
              <a:off x="208667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0" name="Google Shape;2410;p46"/>
            <p:cNvSpPr/>
            <p:nvPr/>
          </p:nvSpPr>
          <p:spPr>
            <a:xfrm>
              <a:off x="1957242"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1" name="Google Shape;2411;p46"/>
            <p:cNvSpPr/>
            <p:nvPr/>
          </p:nvSpPr>
          <p:spPr>
            <a:xfrm>
              <a:off x="1790857" y="739552"/>
              <a:ext cx="166400" cy="147932"/>
            </a:xfrm>
            <a:custGeom>
              <a:rect b="b" l="l" r="r" t="t"/>
              <a:pathLst>
                <a:path extrusionOk="0" h="9524" w="10713">
                  <a:moveTo>
                    <a:pt x="0" y="1"/>
                  </a:moveTo>
                  <a:lnTo>
                    <a:pt x="0"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2" name="Google Shape;2412;p46"/>
            <p:cNvSpPr/>
            <p:nvPr/>
          </p:nvSpPr>
          <p:spPr>
            <a:xfrm>
              <a:off x="1642910"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3" name="Google Shape;2413;p46"/>
            <p:cNvSpPr/>
            <p:nvPr/>
          </p:nvSpPr>
          <p:spPr>
            <a:xfrm>
              <a:off x="1513494"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4" name="Google Shape;2414;p46"/>
            <p:cNvSpPr/>
            <p:nvPr/>
          </p:nvSpPr>
          <p:spPr>
            <a:xfrm>
              <a:off x="134709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5" name="Google Shape;2415;p46"/>
            <p:cNvSpPr/>
            <p:nvPr/>
          </p:nvSpPr>
          <p:spPr>
            <a:xfrm>
              <a:off x="1199178"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6" name="Google Shape;2416;p46"/>
            <p:cNvSpPr/>
            <p:nvPr/>
          </p:nvSpPr>
          <p:spPr>
            <a:xfrm>
              <a:off x="1069761"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7" name="Google Shape;2417;p46"/>
            <p:cNvSpPr/>
            <p:nvPr/>
          </p:nvSpPr>
          <p:spPr>
            <a:xfrm>
              <a:off x="903361" y="739552"/>
              <a:ext cx="166415" cy="147932"/>
            </a:xfrm>
            <a:custGeom>
              <a:rect b="b" l="l" r="r" t="t"/>
              <a:pathLst>
                <a:path extrusionOk="0" h="9524" w="10714">
                  <a:moveTo>
                    <a:pt x="0" y="1"/>
                  </a:moveTo>
                  <a:lnTo>
                    <a:pt x="0" y="9524"/>
                  </a:lnTo>
                  <a:lnTo>
                    <a:pt x="10713" y="9524"/>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8" name="Google Shape;2418;p46"/>
            <p:cNvSpPr/>
            <p:nvPr/>
          </p:nvSpPr>
          <p:spPr>
            <a:xfrm>
              <a:off x="2400974"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9" name="Google Shape;2419;p46"/>
            <p:cNvSpPr/>
            <p:nvPr/>
          </p:nvSpPr>
          <p:spPr>
            <a:xfrm>
              <a:off x="2253074"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0" name="Google Shape;2420;p46"/>
            <p:cNvSpPr/>
            <p:nvPr/>
          </p:nvSpPr>
          <p:spPr>
            <a:xfrm>
              <a:off x="2086674" y="573137"/>
              <a:ext cx="166415" cy="166431"/>
            </a:xfrm>
            <a:custGeom>
              <a:rect b="b" l="l" r="r" t="t"/>
              <a:pathLst>
                <a:path extrusionOk="0" h="10715" w="10714">
                  <a:moveTo>
                    <a:pt x="1" y="1"/>
                  </a:moveTo>
                  <a:lnTo>
                    <a:pt x="1"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1" name="Google Shape;2421;p46"/>
            <p:cNvSpPr/>
            <p:nvPr/>
          </p:nvSpPr>
          <p:spPr>
            <a:xfrm>
              <a:off x="1957242"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2" name="Google Shape;2422;p46"/>
            <p:cNvSpPr/>
            <p:nvPr/>
          </p:nvSpPr>
          <p:spPr>
            <a:xfrm>
              <a:off x="1790857" y="573137"/>
              <a:ext cx="166400" cy="166431"/>
            </a:xfrm>
            <a:custGeom>
              <a:rect b="b" l="l" r="r" t="t"/>
              <a:pathLst>
                <a:path extrusionOk="0" h="10715" w="10713">
                  <a:moveTo>
                    <a:pt x="0" y="1"/>
                  </a:moveTo>
                  <a:lnTo>
                    <a:pt x="0"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3" name="Google Shape;2423;p46"/>
            <p:cNvSpPr/>
            <p:nvPr/>
          </p:nvSpPr>
          <p:spPr>
            <a:xfrm>
              <a:off x="1642910"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4" name="Google Shape;2424;p46"/>
            <p:cNvSpPr/>
            <p:nvPr/>
          </p:nvSpPr>
          <p:spPr>
            <a:xfrm>
              <a:off x="1513494" y="573137"/>
              <a:ext cx="129432" cy="166431"/>
            </a:xfrm>
            <a:custGeom>
              <a:rect b="b" l="l" r="r" t="t"/>
              <a:pathLst>
                <a:path extrusionOk="0" h="10715" w="8333">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5" name="Google Shape;2425;p46"/>
            <p:cNvSpPr/>
            <p:nvPr/>
          </p:nvSpPr>
          <p:spPr>
            <a:xfrm>
              <a:off x="2400974"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6" name="Google Shape;2426;p46"/>
            <p:cNvSpPr/>
            <p:nvPr/>
          </p:nvSpPr>
          <p:spPr>
            <a:xfrm>
              <a:off x="2253074"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7" name="Google Shape;2427;p46"/>
            <p:cNvSpPr/>
            <p:nvPr/>
          </p:nvSpPr>
          <p:spPr>
            <a:xfrm>
              <a:off x="2086674" y="443705"/>
              <a:ext cx="166415" cy="129448"/>
            </a:xfrm>
            <a:custGeom>
              <a:rect b="b" l="l" r="r" t="t"/>
              <a:pathLst>
                <a:path extrusionOk="0" h="8334" w="10714">
                  <a:moveTo>
                    <a:pt x="1" y="1"/>
                  </a:moveTo>
                  <a:lnTo>
                    <a:pt x="1"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8" name="Google Shape;2428;p46"/>
            <p:cNvSpPr/>
            <p:nvPr/>
          </p:nvSpPr>
          <p:spPr>
            <a:xfrm>
              <a:off x="1957242"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9" name="Google Shape;2429;p46"/>
            <p:cNvSpPr/>
            <p:nvPr/>
          </p:nvSpPr>
          <p:spPr>
            <a:xfrm>
              <a:off x="1790857" y="443705"/>
              <a:ext cx="166400" cy="129448"/>
            </a:xfrm>
            <a:custGeom>
              <a:rect b="b" l="l" r="r" t="t"/>
              <a:pathLst>
                <a:path extrusionOk="0" h="8334" w="10713">
                  <a:moveTo>
                    <a:pt x="0" y="1"/>
                  </a:moveTo>
                  <a:lnTo>
                    <a:pt x="0"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0" name="Google Shape;2430;p46"/>
            <p:cNvSpPr/>
            <p:nvPr/>
          </p:nvSpPr>
          <p:spPr>
            <a:xfrm>
              <a:off x="1642910"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1" name="Google Shape;2431;p46"/>
            <p:cNvSpPr/>
            <p:nvPr/>
          </p:nvSpPr>
          <p:spPr>
            <a:xfrm>
              <a:off x="1513494" y="443705"/>
              <a:ext cx="129432" cy="129448"/>
            </a:xfrm>
            <a:custGeom>
              <a:rect b="b" l="l" r="r" t="t"/>
              <a:pathLst>
                <a:path extrusionOk="0" h="8334" w="8333">
                  <a:moveTo>
                    <a:pt x="0" y="1"/>
                  </a:moveTo>
                  <a:lnTo>
                    <a:pt x="0" y="8334"/>
                  </a:lnTo>
                  <a:lnTo>
                    <a:pt x="8333" y="8334"/>
                  </a:lnTo>
                  <a:lnTo>
                    <a:pt x="833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2" name="Google Shape;2432;p46"/>
            <p:cNvSpPr/>
            <p:nvPr/>
          </p:nvSpPr>
          <p:spPr>
            <a:xfrm>
              <a:off x="2400974"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3" name="Google Shape;2433;p46"/>
            <p:cNvSpPr/>
            <p:nvPr/>
          </p:nvSpPr>
          <p:spPr>
            <a:xfrm>
              <a:off x="2253074"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4" name="Google Shape;2434;p46"/>
            <p:cNvSpPr/>
            <p:nvPr/>
          </p:nvSpPr>
          <p:spPr>
            <a:xfrm>
              <a:off x="2086674" y="27732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5" name="Google Shape;2435;p46"/>
            <p:cNvSpPr/>
            <p:nvPr/>
          </p:nvSpPr>
          <p:spPr>
            <a:xfrm>
              <a:off x="1957242"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6" name="Google Shape;2436;p46"/>
            <p:cNvSpPr/>
            <p:nvPr/>
          </p:nvSpPr>
          <p:spPr>
            <a:xfrm>
              <a:off x="1790857" y="27732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7" name="Google Shape;2437;p46"/>
            <p:cNvSpPr/>
            <p:nvPr/>
          </p:nvSpPr>
          <p:spPr>
            <a:xfrm>
              <a:off x="1642910"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8" name="Google Shape;2438;p46"/>
            <p:cNvSpPr/>
            <p:nvPr/>
          </p:nvSpPr>
          <p:spPr>
            <a:xfrm>
              <a:off x="2400974"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9" name="Google Shape;2439;p46"/>
            <p:cNvSpPr/>
            <p:nvPr/>
          </p:nvSpPr>
          <p:spPr>
            <a:xfrm>
              <a:off x="2253074" y="129404"/>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0" name="Google Shape;2440;p46"/>
            <p:cNvSpPr/>
            <p:nvPr/>
          </p:nvSpPr>
          <p:spPr>
            <a:xfrm>
              <a:off x="2086674" y="129404"/>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1" name="Google Shape;2441;p46"/>
            <p:cNvSpPr/>
            <p:nvPr/>
          </p:nvSpPr>
          <p:spPr>
            <a:xfrm>
              <a:off x="1957242"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2" name="Google Shape;2442;p46"/>
            <p:cNvSpPr/>
            <p:nvPr/>
          </p:nvSpPr>
          <p:spPr>
            <a:xfrm>
              <a:off x="1790857" y="129404"/>
              <a:ext cx="166400" cy="147932"/>
            </a:xfrm>
            <a:custGeom>
              <a:rect b="b" l="l" r="r" t="t"/>
              <a:pathLst>
                <a:path extrusionOk="0" h="9524" w="10713">
                  <a:moveTo>
                    <a:pt x="0" y="1"/>
                  </a:moveTo>
                  <a:lnTo>
                    <a:pt x="0" y="9523"/>
                  </a:lnTo>
                  <a:lnTo>
                    <a:pt x="10713" y="9523"/>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3" name="Google Shape;2443;p46"/>
            <p:cNvSpPr/>
            <p:nvPr/>
          </p:nvSpPr>
          <p:spPr>
            <a:xfrm>
              <a:off x="2400974" y="-12"/>
              <a:ext cx="129448" cy="129432"/>
            </a:xfrm>
            <a:custGeom>
              <a:rect b="b" l="l" r="r" t="t"/>
              <a:pathLst>
                <a:path extrusionOk="0" h="8333"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4" name="Google Shape;2444;p46"/>
            <p:cNvSpPr/>
            <p:nvPr/>
          </p:nvSpPr>
          <p:spPr>
            <a:xfrm>
              <a:off x="2253074" y="-12"/>
              <a:ext cx="147916" cy="129432"/>
            </a:xfrm>
            <a:custGeom>
              <a:rect b="b" l="l" r="r" t="t"/>
              <a:pathLst>
                <a:path extrusionOk="0" h="8333"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5" name="Google Shape;2445;p46"/>
            <p:cNvSpPr/>
            <p:nvPr/>
          </p:nvSpPr>
          <p:spPr>
            <a:xfrm>
              <a:off x="2086674" y="-12"/>
              <a:ext cx="166415" cy="129432"/>
            </a:xfrm>
            <a:custGeom>
              <a:rect b="b" l="l" r="r" t="t"/>
              <a:pathLst>
                <a:path extrusionOk="0" h="8333"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6" name="Google Shape;2446;p46"/>
            <p:cNvSpPr/>
            <p:nvPr/>
          </p:nvSpPr>
          <p:spPr>
            <a:xfrm>
              <a:off x="1957242" y="-12"/>
              <a:ext cx="129448" cy="129432"/>
            </a:xfrm>
            <a:custGeom>
              <a:rect b="b" l="l" r="r" t="t"/>
              <a:pathLst>
                <a:path extrusionOk="0" h="8333" w="8334">
                  <a:moveTo>
                    <a:pt x="1" y="0"/>
                  </a:moveTo>
                  <a:lnTo>
                    <a:pt x="1" y="8333"/>
                  </a:lnTo>
                  <a:lnTo>
                    <a:pt x="8334" y="833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7" name="Google Shape;2447;p46"/>
            <p:cNvSpPr/>
            <p:nvPr/>
          </p:nvSpPr>
          <p:spPr>
            <a:xfrm>
              <a:off x="2530406"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8" name="Google Shape;2448;p46"/>
            <p:cNvSpPr/>
            <p:nvPr/>
          </p:nvSpPr>
          <p:spPr>
            <a:xfrm>
              <a:off x="2678322"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9" name="Google Shape;2449;p46"/>
            <p:cNvSpPr/>
            <p:nvPr/>
          </p:nvSpPr>
          <p:spPr>
            <a:xfrm>
              <a:off x="2807755" y="2070781"/>
              <a:ext cx="166431" cy="147916"/>
            </a:xfrm>
            <a:custGeom>
              <a:rect b="b" l="l" r="r" t="t"/>
              <a:pathLst>
                <a:path extrusionOk="0" h="9523" w="10715">
                  <a:moveTo>
                    <a:pt x="0" y="0"/>
                  </a:moveTo>
                  <a:lnTo>
                    <a:pt x="0" y="9523"/>
                  </a:lnTo>
                  <a:lnTo>
                    <a:pt x="10714" y="9523"/>
                  </a:lnTo>
                  <a:lnTo>
                    <a:pt x="1071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0" name="Google Shape;2450;p46"/>
            <p:cNvSpPr/>
            <p:nvPr/>
          </p:nvSpPr>
          <p:spPr>
            <a:xfrm>
              <a:off x="2974170"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1" name="Google Shape;2451;p46"/>
            <p:cNvSpPr/>
            <p:nvPr/>
          </p:nvSpPr>
          <p:spPr>
            <a:xfrm>
              <a:off x="312208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2" name="Google Shape;2452;p46"/>
            <p:cNvSpPr/>
            <p:nvPr/>
          </p:nvSpPr>
          <p:spPr>
            <a:xfrm>
              <a:off x="326998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3" name="Google Shape;2453;p46"/>
            <p:cNvSpPr/>
            <p:nvPr/>
          </p:nvSpPr>
          <p:spPr>
            <a:xfrm>
              <a:off x="341790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4" name="Google Shape;2454;p46"/>
            <p:cNvSpPr/>
            <p:nvPr/>
          </p:nvSpPr>
          <p:spPr>
            <a:xfrm>
              <a:off x="3565818"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5" name="Google Shape;2455;p46"/>
            <p:cNvSpPr/>
            <p:nvPr/>
          </p:nvSpPr>
          <p:spPr>
            <a:xfrm>
              <a:off x="3713719" y="2070781"/>
              <a:ext cx="147963" cy="147916"/>
            </a:xfrm>
            <a:custGeom>
              <a:rect b="b" l="l" r="r" t="t"/>
              <a:pathLst>
                <a:path extrusionOk="0" h="9523" w="9526">
                  <a:moveTo>
                    <a:pt x="1" y="0"/>
                  </a:moveTo>
                  <a:lnTo>
                    <a:pt x="1" y="9523"/>
                  </a:lnTo>
                  <a:lnTo>
                    <a:pt x="9525" y="9523"/>
                  </a:lnTo>
                  <a:lnTo>
                    <a:pt x="9525"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6" name="Google Shape;2456;p46"/>
            <p:cNvSpPr/>
            <p:nvPr/>
          </p:nvSpPr>
          <p:spPr>
            <a:xfrm>
              <a:off x="386166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7" name="Google Shape;2457;p46"/>
            <p:cNvSpPr/>
            <p:nvPr/>
          </p:nvSpPr>
          <p:spPr>
            <a:xfrm>
              <a:off x="400956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8" name="Google Shape;2458;p46"/>
            <p:cNvSpPr/>
            <p:nvPr/>
          </p:nvSpPr>
          <p:spPr>
            <a:xfrm>
              <a:off x="415748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9" name="Google Shape;2459;p46"/>
            <p:cNvSpPr/>
            <p:nvPr/>
          </p:nvSpPr>
          <p:spPr>
            <a:xfrm>
              <a:off x="4305398"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0" name="Google Shape;2460;p46"/>
            <p:cNvSpPr/>
            <p:nvPr/>
          </p:nvSpPr>
          <p:spPr>
            <a:xfrm>
              <a:off x="2530406"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1" name="Google Shape;2461;p46"/>
            <p:cNvSpPr/>
            <p:nvPr/>
          </p:nvSpPr>
          <p:spPr>
            <a:xfrm>
              <a:off x="2678322"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2" name="Google Shape;2462;p46"/>
            <p:cNvSpPr/>
            <p:nvPr/>
          </p:nvSpPr>
          <p:spPr>
            <a:xfrm>
              <a:off x="2807755" y="192286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3" name="Google Shape;2463;p46"/>
            <p:cNvSpPr/>
            <p:nvPr/>
          </p:nvSpPr>
          <p:spPr>
            <a:xfrm>
              <a:off x="2974170"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4" name="Google Shape;2464;p46"/>
            <p:cNvSpPr/>
            <p:nvPr/>
          </p:nvSpPr>
          <p:spPr>
            <a:xfrm>
              <a:off x="312208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5" name="Google Shape;2465;p46"/>
            <p:cNvSpPr/>
            <p:nvPr/>
          </p:nvSpPr>
          <p:spPr>
            <a:xfrm>
              <a:off x="326998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6" name="Google Shape;2466;p46"/>
            <p:cNvSpPr/>
            <p:nvPr/>
          </p:nvSpPr>
          <p:spPr>
            <a:xfrm>
              <a:off x="341790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7" name="Google Shape;2467;p46"/>
            <p:cNvSpPr/>
            <p:nvPr/>
          </p:nvSpPr>
          <p:spPr>
            <a:xfrm>
              <a:off x="3565818"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8" name="Google Shape;2468;p46"/>
            <p:cNvSpPr/>
            <p:nvPr/>
          </p:nvSpPr>
          <p:spPr>
            <a:xfrm>
              <a:off x="3713719" y="192286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9" name="Google Shape;2469;p46"/>
            <p:cNvSpPr/>
            <p:nvPr/>
          </p:nvSpPr>
          <p:spPr>
            <a:xfrm>
              <a:off x="386166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0" name="Google Shape;2470;p46"/>
            <p:cNvSpPr/>
            <p:nvPr/>
          </p:nvSpPr>
          <p:spPr>
            <a:xfrm>
              <a:off x="400956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1" name="Google Shape;2471;p46"/>
            <p:cNvSpPr/>
            <p:nvPr/>
          </p:nvSpPr>
          <p:spPr>
            <a:xfrm>
              <a:off x="415748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2" name="Google Shape;2472;p46"/>
            <p:cNvSpPr/>
            <p:nvPr/>
          </p:nvSpPr>
          <p:spPr>
            <a:xfrm>
              <a:off x="4305398"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3" name="Google Shape;2473;p46"/>
            <p:cNvSpPr/>
            <p:nvPr/>
          </p:nvSpPr>
          <p:spPr>
            <a:xfrm>
              <a:off x="445331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4" name="Google Shape;2474;p46"/>
            <p:cNvSpPr/>
            <p:nvPr/>
          </p:nvSpPr>
          <p:spPr>
            <a:xfrm>
              <a:off x="4601215" y="1922865"/>
              <a:ext cx="147932" cy="147932"/>
            </a:xfrm>
            <a:custGeom>
              <a:rect b="b" l="l" r="r" t="t"/>
              <a:pathLst>
                <a:path extrusionOk="0" h="9524" w="9524">
                  <a:moveTo>
                    <a:pt x="1" y="1"/>
                  </a:moveTo>
                  <a:lnTo>
                    <a:pt x="1"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5" name="Google Shape;2475;p46"/>
            <p:cNvSpPr/>
            <p:nvPr/>
          </p:nvSpPr>
          <p:spPr>
            <a:xfrm>
              <a:off x="2530406"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6" name="Google Shape;2476;p46"/>
            <p:cNvSpPr/>
            <p:nvPr/>
          </p:nvSpPr>
          <p:spPr>
            <a:xfrm>
              <a:off x="2678322"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7" name="Google Shape;2477;p46"/>
            <p:cNvSpPr/>
            <p:nvPr/>
          </p:nvSpPr>
          <p:spPr>
            <a:xfrm>
              <a:off x="2807755" y="175648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8" name="Google Shape;2478;p46"/>
            <p:cNvSpPr/>
            <p:nvPr/>
          </p:nvSpPr>
          <p:spPr>
            <a:xfrm>
              <a:off x="2974170"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9" name="Google Shape;2479;p46"/>
            <p:cNvSpPr/>
            <p:nvPr/>
          </p:nvSpPr>
          <p:spPr>
            <a:xfrm>
              <a:off x="312208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0" name="Google Shape;2480;p46"/>
            <p:cNvSpPr/>
            <p:nvPr/>
          </p:nvSpPr>
          <p:spPr>
            <a:xfrm>
              <a:off x="326998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1" name="Google Shape;2481;p46"/>
            <p:cNvSpPr/>
            <p:nvPr/>
          </p:nvSpPr>
          <p:spPr>
            <a:xfrm>
              <a:off x="341790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2" name="Google Shape;2482;p46"/>
            <p:cNvSpPr/>
            <p:nvPr/>
          </p:nvSpPr>
          <p:spPr>
            <a:xfrm>
              <a:off x="3565818"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3" name="Google Shape;2483;p46"/>
            <p:cNvSpPr/>
            <p:nvPr/>
          </p:nvSpPr>
          <p:spPr>
            <a:xfrm>
              <a:off x="3713719" y="175648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4" name="Google Shape;2484;p46"/>
            <p:cNvSpPr/>
            <p:nvPr/>
          </p:nvSpPr>
          <p:spPr>
            <a:xfrm>
              <a:off x="386166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5" name="Google Shape;2485;p46"/>
            <p:cNvSpPr/>
            <p:nvPr/>
          </p:nvSpPr>
          <p:spPr>
            <a:xfrm>
              <a:off x="400956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6" name="Google Shape;2486;p46"/>
            <p:cNvSpPr/>
            <p:nvPr/>
          </p:nvSpPr>
          <p:spPr>
            <a:xfrm>
              <a:off x="415748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7" name="Google Shape;2487;p46"/>
            <p:cNvSpPr/>
            <p:nvPr/>
          </p:nvSpPr>
          <p:spPr>
            <a:xfrm>
              <a:off x="4305398"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8" name="Google Shape;2488;p46"/>
            <p:cNvSpPr/>
            <p:nvPr/>
          </p:nvSpPr>
          <p:spPr>
            <a:xfrm>
              <a:off x="445331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9" name="Google Shape;2489;p46"/>
            <p:cNvSpPr/>
            <p:nvPr/>
          </p:nvSpPr>
          <p:spPr>
            <a:xfrm>
              <a:off x="4601215"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0" name="Google Shape;2490;p46"/>
            <p:cNvSpPr/>
            <p:nvPr/>
          </p:nvSpPr>
          <p:spPr>
            <a:xfrm>
              <a:off x="2530406"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1" name="Google Shape;2491;p46"/>
            <p:cNvSpPr/>
            <p:nvPr/>
          </p:nvSpPr>
          <p:spPr>
            <a:xfrm>
              <a:off x="2678322"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2" name="Google Shape;2492;p46"/>
            <p:cNvSpPr/>
            <p:nvPr/>
          </p:nvSpPr>
          <p:spPr>
            <a:xfrm>
              <a:off x="2807755" y="1627048"/>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3" name="Google Shape;2493;p46"/>
            <p:cNvSpPr/>
            <p:nvPr/>
          </p:nvSpPr>
          <p:spPr>
            <a:xfrm>
              <a:off x="2974170"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4" name="Google Shape;2494;p46"/>
            <p:cNvSpPr/>
            <p:nvPr/>
          </p:nvSpPr>
          <p:spPr>
            <a:xfrm>
              <a:off x="312208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5" name="Google Shape;2495;p46"/>
            <p:cNvSpPr/>
            <p:nvPr/>
          </p:nvSpPr>
          <p:spPr>
            <a:xfrm>
              <a:off x="326998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6" name="Google Shape;2496;p46"/>
            <p:cNvSpPr/>
            <p:nvPr/>
          </p:nvSpPr>
          <p:spPr>
            <a:xfrm>
              <a:off x="341790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7" name="Google Shape;2497;p46"/>
            <p:cNvSpPr/>
            <p:nvPr/>
          </p:nvSpPr>
          <p:spPr>
            <a:xfrm>
              <a:off x="3565818"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8" name="Google Shape;2498;p46"/>
            <p:cNvSpPr/>
            <p:nvPr/>
          </p:nvSpPr>
          <p:spPr>
            <a:xfrm>
              <a:off x="3713719" y="1627048"/>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9" name="Google Shape;2499;p46"/>
            <p:cNvSpPr/>
            <p:nvPr/>
          </p:nvSpPr>
          <p:spPr>
            <a:xfrm>
              <a:off x="386166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0" name="Google Shape;2500;p46"/>
            <p:cNvSpPr/>
            <p:nvPr/>
          </p:nvSpPr>
          <p:spPr>
            <a:xfrm>
              <a:off x="400956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1" name="Google Shape;2501;p46"/>
            <p:cNvSpPr/>
            <p:nvPr/>
          </p:nvSpPr>
          <p:spPr>
            <a:xfrm>
              <a:off x="415748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2" name="Google Shape;2502;p46"/>
            <p:cNvSpPr/>
            <p:nvPr/>
          </p:nvSpPr>
          <p:spPr>
            <a:xfrm>
              <a:off x="4305398"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3" name="Google Shape;2503;p46"/>
            <p:cNvSpPr/>
            <p:nvPr/>
          </p:nvSpPr>
          <p:spPr>
            <a:xfrm>
              <a:off x="445331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4" name="Google Shape;2504;p46"/>
            <p:cNvSpPr/>
            <p:nvPr/>
          </p:nvSpPr>
          <p:spPr>
            <a:xfrm>
              <a:off x="4601215"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5" name="Google Shape;2505;p46"/>
            <p:cNvSpPr/>
            <p:nvPr/>
          </p:nvSpPr>
          <p:spPr>
            <a:xfrm>
              <a:off x="2530406"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6" name="Google Shape;2506;p46"/>
            <p:cNvSpPr/>
            <p:nvPr/>
          </p:nvSpPr>
          <p:spPr>
            <a:xfrm>
              <a:off x="2678322"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7" name="Google Shape;2507;p46"/>
            <p:cNvSpPr/>
            <p:nvPr/>
          </p:nvSpPr>
          <p:spPr>
            <a:xfrm>
              <a:off x="2807755" y="1460633"/>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8" name="Google Shape;2508;p46"/>
            <p:cNvSpPr/>
            <p:nvPr/>
          </p:nvSpPr>
          <p:spPr>
            <a:xfrm>
              <a:off x="2974170"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9" name="Google Shape;2509;p46"/>
            <p:cNvSpPr/>
            <p:nvPr/>
          </p:nvSpPr>
          <p:spPr>
            <a:xfrm>
              <a:off x="312208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0" name="Google Shape;2510;p46"/>
            <p:cNvSpPr/>
            <p:nvPr/>
          </p:nvSpPr>
          <p:spPr>
            <a:xfrm>
              <a:off x="326998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1" name="Google Shape;2511;p46"/>
            <p:cNvSpPr/>
            <p:nvPr/>
          </p:nvSpPr>
          <p:spPr>
            <a:xfrm>
              <a:off x="341790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2" name="Google Shape;2512;p46"/>
            <p:cNvSpPr/>
            <p:nvPr/>
          </p:nvSpPr>
          <p:spPr>
            <a:xfrm>
              <a:off x="3565818"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3" name="Google Shape;2513;p46"/>
            <p:cNvSpPr/>
            <p:nvPr/>
          </p:nvSpPr>
          <p:spPr>
            <a:xfrm>
              <a:off x="3713719" y="1460633"/>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4" name="Google Shape;2514;p46"/>
            <p:cNvSpPr/>
            <p:nvPr/>
          </p:nvSpPr>
          <p:spPr>
            <a:xfrm>
              <a:off x="386166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5" name="Google Shape;2515;p46"/>
            <p:cNvSpPr/>
            <p:nvPr/>
          </p:nvSpPr>
          <p:spPr>
            <a:xfrm>
              <a:off x="400956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6" name="Google Shape;2516;p46"/>
            <p:cNvSpPr/>
            <p:nvPr/>
          </p:nvSpPr>
          <p:spPr>
            <a:xfrm>
              <a:off x="415748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7" name="Google Shape;2517;p46"/>
            <p:cNvSpPr/>
            <p:nvPr/>
          </p:nvSpPr>
          <p:spPr>
            <a:xfrm>
              <a:off x="4305398"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8" name="Google Shape;2518;p46"/>
            <p:cNvSpPr/>
            <p:nvPr/>
          </p:nvSpPr>
          <p:spPr>
            <a:xfrm>
              <a:off x="445331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9" name="Google Shape;2519;p46"/>
            <p:cNvSpPr/>
            <p:nvPr/>
          </p:nvSpPr>
          <p:spPr>
            <a:xfrm>
              <a:off x="4601215"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0" name="Google Shape;2520;p46"/>
            <p:cNvSpPr/>
            <p:nvPr/>
          </p:nvSpPr>
          <p:spPr>
            <a:xfrm>
              <a:off x="2530406"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1" name="Google Shape;2521;p46"/>
            <p:cNvSpPr/>
            <p:nvPr/>
          </p:nvSpPr>
          <p:spPr>
            <a:xfrm>
              <a:off x="2678322"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2" name="Google Shape;2522;p46"/>
            <p:cNvSpPr/>
            <p:nvPr/>
          </p:nvSpPr>
          <p:spPr>
            <a:xfrm>
              <a:off x="2807755" y="1331201"/>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3" name="Google Shape;2523;p46"/>
            <p:cNvSpPr/>
            <p:nvPr/>
          </p:nvSpPr>
          <p:spPr>
            <a:xfrm>
              <a:off x="2974170"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4" name="Google Shape;2524;p46"/>
            <p:cNvSpPr/>
            <p:nvPr/>
          </p:nvSpPr>
          <p:spPr>
            <a:xfrm>
              <a:off x="312208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5" name="Google Shape;2525;p46"/>
            <p:cNvSpPr/>
            <p:nvPr/>
          </p:nvSpPr>
          <p:spPr>
            <a:xfrm>
              <a:off x="326998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6" name="Google Shape;2526;p46"/>
            <p:cNvSpPr/>
            <p:nvPr/>
          </p:nvSpPr>
          <p:spPr>
            <a:xfrm>
              <a:off x="341790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7" name="Google Shape;2527;p46"/>
            <p:cNvSpPr/>
            <p:nvPr/>
          </p:nvSpPr>
          <p:spPr>
            <a:xfrm>
              <a:off x="3565818"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8" name="Google Shape;2528;p46"/>
            <p:cNvSpPr/>
            <p:nvPr/>
          </p:nvSpPr>
          <p:spPr>
            <a:xfrm>
              <a:off x="3713719" y="1331201"/>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9" name="Google Shape;2529;p46"/>
            <p:cNvSpPr/>
            <p:nvPr/>
          </p:nvSpPr>
          <p:spPr>
            <a:xfrm>
              <a:off x="386166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0" name="Google Shape;2530;p46"/>
            <p:cNvSpPr/>
            <p:nvPr/>
          </p:nvSpPr>
          <p:spPr>
            <a:xfrm>
              <a:off x="400956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1" name="Google Shape;2531;p46"/>
            <p:cNvSpPr/>
            <p:nvPr/>
          </p:nvSpPr>
          <p:spPr>
            <a:xfrm>
              <a:off x="415748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2" name="Google Shape;2532;p46"/>
            <p:cNvSpPr/>
            <p:nvPr/>
          </p:nvSpPr>
          <p:spPr>
            <a:xfrm>
              <a:off x="4305398"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3" name="Google Shape;2533;p46"/>
            <p:cNvSpPr/>
            <p:nvPr/>
          </p:nvSpPr>
          <p:spPr>
            <a:xfrm>
              <a:off x="445331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4" name="Google Shape;2534;p46"/>
            <p:cNvSpPr/>
            <p:nvPr/>
          </p:nvSpPr>
          <p:spPr>
            <a:xfrm>
              <a:off x="4601215" y="1331201"/>
              <a:ext cx="147932" cy="129448"/>
            </a:xfrm>
            <a:custGeom>
              <a:rect b="b" l="l" r="r" t="t"/>
              <a:pathLst>
                <a:path extrusionOk="0" h="8334" w="9524">
                  <a:moveTo>
                    <a:pt x="1" y="0"/>
                  </a:moveTo>
                  <a:lnTo>
                    <a:pt x="1"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5" name="Google Shape;2535;p46"/>
            <p:cNvSpPr/>
            <p:nvPr/>
          </p:nvSpPr>
          <p:spPr>
            <a:xfrm>
              <a:off x="2530406"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6" name="Google Shape;2536;p46"/>
            <p:cNvSpPr/>
            <p:nvPr/>
          </p:nvSpPr>
          <p:spPr>
            <a:xfrm>
              <a:off x="2678322" y="118328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7" name="Google Shape;2537;p46"/>
            <p:cNvSpPr/>
            <p:nvPr/>
          </p:nvSpPr>
          <p:spPr>
            <a:xfrm>
              <a:off x="2807755" y="118328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8" name="Google Shape;2538;p46"/>
            <p:cNvSpPr/>
            <p:nvPr/>
          </p:nvSpPr>
          <p:spPr>
            <a:xfrm>
              <a:off x="2974170" y="118328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9" name="Google Shape;2539;p46"/>
            <p:cNvSpPr/>
            <p:nvPr/>
          </p:nvSpPr>
          <p:spPr>
            <a:xfrm>
              <a:off x="312208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0" name="Google Shape;2540;p46"/>
            <p:cNvSpPr/>
            <p:nvPr/>
          </p:nvSpPr>
          <p:spPr>
            <a:xfrm>
              <a:off x="326998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1" name="Google Shape;2541;p46"/>
            <p:cNvSpPr/>
            <p:nvPr/>
          </p:nvSpPr>
          <p:spPr>
            <a:xfrm>
              <a:off x="341790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2" name="Google Shape;2542;p46"/>
            <p:cNvSpPr/>
            <p:nvPr/>
          </p:nvSpPr>
          <p:spPr>
            <a:xfrm>
              <a:off x="3565818"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3" name="Google Shape;2543;p46"/>
            <p:cNvSpPr/>
            <p:nvPr/>
          </p:nvSpPr>
          <p:spPr>
            <a:xfrm>
              <a:off x="3713719" y="118328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4" name="Google Shape;2544;p46"/>
            <p:cNvSpPr/>
            <p:nvPr/>
          </p:nvSpPr>
          <p:spPr>
            <a:xfrm>
              <a:off x="386166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5" name="Google Shape;2545;p46"/>
            <p:cNvSpPr/>
            <p:nvPr/>
          </p:nvSpPr>
          <p:spPr>
            <a:xfrm>
              <a:off x="400956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6" name="Google Shape;2546;p46"/>
            <p:cNvSpPr/>
            <p:nvPr/>
          </p:nvSpPr>
          <p:spPr>
            <a:xfrm>
              <a:off x="415748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7" name="Google Shape;2547;p46"/>
            <p:cNvSpPr/>
            <p:nvPr/>
          </p:nvSpPr>
          <p:spPr>
            <a:xfrm>
              <a:off x="4305398" y="1183285"/>
              <a:ext cx="147932" cy="147932"/>
            </a:xfrm>
            <a:custGeom>
              <a:rect b="b" l="l" r="r" t="t"/>
              <a:pathLst>
                <a:path extrusionOk="0" h="9524" w="9524">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8" name="Google Shape;2548;p46"/>
            <p:cNvSpPr/>
            <p:nvPr/>
          </p:nvSpPr>
          <p:spPr>
            <a:xfrm>
              <a:off x="2530406"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9" name="Google Shape;2549;p46"/>
            <p:cNvSpPr/>
            <p:nvPr/>
          </p:nvSpPr>
          <p:spPr>
            <a:xfrm>
              <a:off x="2678322" y="101690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0" name="Google Shape;2550;p46"/>
            <p:cNvSpPr/>
            <p:nvPr/>
          </p:nvSpPr>
          <p:spPr>
            <a:xfrm>
              <a:off x="2807755" y="101690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1" name="Google Shape;2551;p46"/>
            <p:cNvSpPr/>
            <p:nvPr/>
          </p:nvSpPr>
          <p:spPr>
            <a:xfrm>
              <a:off x="2974170" y="101690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2" name="Google Shape;2552;p46"/>
            <p:cNvSpPr/>
            <p:nvPr/>
          </p:nvSpPr>
          <p:spPr>
            <a:xfrm>
              <a:off x="312208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3" name="Google Shape;2553;p46"/>
            <p:cNvSpPr/>
            <p:nvPr/>
          </p:nvSpPr>
          <p:spPr>
            <a:xfrm>
              <a:off x="326998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4" name="Google Shape;2554;p46"/>
            <p:cNvSpPr/>
            <p:nvPr/>
          </p:nvSpPr>
          <p:spPr>
            <a:xfrm>
              <a:off x="341790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5" name="Google Shape;2555;p46"/>
            <p:cNvSpPr/>
            <p:nvPr/>
          </p:nvSpPr>
          <p:spPr>
            <a:xfrm>
              <a:off x="3565818"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6" name="Google Shape;2556;p46"/>
            <p:cNvSpPr/>
            <p:nvPr/>
          </p:nvSpPr>
          <p:spPr>
            <a:xfrm>
              <a:off x="3713719" y="101690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7" name="Google Shape;2557;p46"/>
            <p:cNvSpPr/>
            <p:nvPr/>
          </p:nvSpPr>
          <p:spPr>
            <a:xfrm>
              <a:off x="386166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8" name="Google Shape;2558;p46"/>
            <p:cNvSpPr/>
            <p:nvPr/>
          </p:nvSpPr>
          <p:spPr>
            <a:xfrm>
              <a:off x="400956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9" name="Google Shape;2559;p46"/>
            <p:cNvSpPr/>
            <p:nvPr/>
          </p:nvSpPr>
          <p:spPr>
            <a:xfrm>
              <a:off x="415748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0" name="Google Shape;2560;p46"/>
            <p:cNvSpPr/>
            <p:nvPr/>
          </p:nvSpPr>
          <p:spPr>
            <a:xfrm>
              <a:off x="2530406"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1" name="Google Shape;2561;p46"/>
            <p:cNvSpPr/>
            <p:nvPr/>
          </p:nvSpPr>
          <p:spPr>
            <a:xfrm>
              <a:off x="2678322" y="887468"/>
              <a:ext cx="129448" cy="129448"/>
            </a:xfrm>
            <a:custGeom>
              <a:rect b="b" l="l" r="r" t="t"/>
              <a:pathLst>
                <a:path extrusionOk="0" h="8334" w="8334">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2" name="Google Shape;2562;p46"/>
            <p:cNvSpPr/>
            <p:nvPr/>
          </p:nvSpPr>
          <p:spPr>
            <a:xfrm>
              <a:off x="2807755" y="887468"/>
              <a:ext cx="166431" cy="129448"/>
            </a:xfrm>
            <a:custGeom>
              <a:rect b="b" l="l" r="r" t="t"/>
              <a:pathLst>
                <a:path extrusionOk="0" h="8334" w="10715">
                  <a:moveTo>
                    <a:pt x="0" y="1"/>
                  </a:moveTo>
                  <a:lnTo>
                    <a:pt x="0" y="8333"/>
                  </a:lnTo>
                  <a:lnTo>
                    <a:pt x="10714" y="833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3" name="Google Shape;2563;p46"/>
            <p:cNvSpPr/>
            <p:nvPr/>
          </p:nvSpPr>
          <p:spPr>
            <a:xfrm>
              <a:off x="2974170" y="887468"/>
              <a:ext cx="147932" cy="129448"/>
            </a:xfrm>
            <a:custGeom>
              <a:rect b="b" l="l" r="r" t="t"/>
              <a:pathLst>
                <a:path extrusionOk="0" h="8334" w="9524">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4" name="Google Shape;2564;p46"/>
            <p:cNvSpPr/>
            <p:nvPr/>
          </p:nvSpPr>
          <p:spPr>
            <a:xfrm>
              <a:off x="312208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5" name="Google Shape;2565;p46"/>
            <p:cNvSpPr/>
            <p:nvPr/>
          </p:nvSpPr>
          <p:spPr>
            <a:xfrm>
              <a:off x="326998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6" name="Google Shape;2566;p46"/>
            <p:cNvSpPr/>
            <p:nvPr/>
          </p:nvSpPr>
          <p:spPr>
            <a:xfrm>
              <a:off x="341790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7" name="Google Shape;2567;p46"/>
            <p:cNvSpPr/>
            <p:nvPr/>
          </p:nvSpPr>
          <p:spPr>
            <a:xfrm>
              <a:off x="3565818"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8" name="Google Shape;2568;p46"/>
            <p:cNvSpPr/>
            <p:nvPr/>
          </p:nvSpPr>
          <p:spPr>
            <a:xfrm>
              <a:off x="3713719" y="887468"/>
              <a:ext cx="147963" cy="129448"/>
            </a:xfrm>
            <a:custGeom>
              <a:rect b="b" l="l" r="r" t="t"/>
              <a:pathLst>
                <a:path extrusionOk="0" h="8334" w="9526">
                  <a:moveTo>
                    <a:pt x="1" y="1"/>
                  </a:moveTo>
                  <a:lnTo>
                    <a:pt x="1" y="8333"/>
                  </a:lnTo>
                  <a:lnTo>
                    <a:pt x="9525" y="833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9" name="Google Shape;2569;p46"/>
            <p:cNvSpPr/>
            <p:nvPr/>
          </p:nvSpPr>
          <p:spPr>
            <a:xfrm>
              <a:off x="386166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0" name="Google Shape;2570;p46"/>
            <p:cNvSpPr/>
            <p:nvPr/>
          </p:nvSpPr>
          <p:spPr>
            <a:xfrm>
              <a:off x="400956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1" name="Google Shape;2571;p46"/>
            <p:cNvSpPr/>
            <p:nvPr/>
          </p:nvSpPr>
          <p:spPr>
            <a:xfrm>
              <a:off x="415748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2" name="Google Shape;2572;p46"/>
            <p:cNvSpPr/>
            <p:nvPr/>
          </p:nvSpPr>
          <p:spPr>
            <a:xfrm>
              <a:off x="2530406"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3" name="Google Shape;2573;p46"/>
            <p:cNvSpPr/>
            <p:nvPr/>
          </p:nvSpPr>
          <p:spPr>
            <a:xfrm>
              <a:off x="2678322" y="739552"/>
              <a:ext cx="129448" cy="147932"/>
            </a:xfrm>
            <a:custGeom>
              <a:rect b="b" l="l" r="r" t="t"/>
              <a:pathLst>
                <a:path extrusionOk="0" h="9524" w="8334">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4" name="Google Shape;2574;p46"/>
            <p:cNvSpPr/>
            <p:nvPr/>
          </p:nvSpPr>
          <p:spPr>
            <a:xfrm>
              <a:off x="2807755" y="739552"/>
              <a:ext cx="166431" cy="147932"/>
            </a:xfrm>
            <a:custGeom>
              <a:rect b="b" l="l" r="r" t="t"/>
              <a:pathLst>
                <a:path extrusionOk="0" h="9524" w="10715">
                  <a:moveTo>
                    <a:pt x="0" y="1"/>
                  </a:moveTo>
                  <a:lnTo>
                    <a:pt x="0" y="9524"/>
                  </a:lnTo>
                  <a:lnTo>
                    <a:pt x="10714" y="952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5" name="Google Shape;2575;p46"/>
            <p:cNvSpPr/>
            <p:nvPr/>
          </p:nvSpPr>
          <p:spPr>
            <a:xfrm>
              <a:off x="2974170" y="739552"/>
              <a:ext cx="147932" cy="147932"/>
            </a:xfrm>
            <a:custGeom>
              <a:rect b="b" l="l" r="r" t="t"/>
              <a:pathLst>
                <a:path extrusionOk="0" h="9524" w="9524">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6" name="Google Shape;2576;p46"/>
            <p:cNvSpPr/>
            <p:nvPr/>
          </p:nvSpPr>
          <p:spPr>
            <a:xfrm>
              <a:off x="312208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7" name="Google Shape;2577;p46"/>
            <p:cNvSpPr/>
            <p:nvPr/>
          </p:nvSpPr>
          <p:spPr>
            <a:xfrm>
              <a:off x="3269986"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8" name="Google Shape;2578;p46"/>
            <p:cNvSpPr/>
            <p:nvPr/>
          </p:nvSpPr>
          <p:spPr>
            <a:xfrm>
              <a:off x="3417902"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9" name="Google Shape;2579;p46"/>
            <p:cNvSpPr/>
            <p:nvPr/>
          </p:nvSpPr>
          <p:spPr>
            <a:xfrm>
              <a:off x="3565818"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0" name="Google Shape;2580;p46"/>
            <p:cNvSpPr/>
            <p:nvPr/>
          </p:nvSpPr>
          <p:spPr>
            <a:xfrm>
              <a:off x="3713719" y="739552"/>
              <a:ext cx="147963" cy="147932"/>
            </a:xfrm>
            <a:custGeom>
              <a:rect b="b" l="l" r="r" t="t"/>
              <a:pathLst>
                <a:path extrusionOk="0" h="9524" w="9526">
                  <a:moveTo>
                    <a:pt x="1" y="1"/>
                  </a:moveTo>
                  <a:lnTo>
                    <a:pt x="1" y="9524"/>
                  </a:lnTo>
                  <a:lnTo>
                    <a:pt x="9525" y="9524"/>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1" name="Google Shape;2581;p46"/>
            <p:cNvSpPr/>
            <p:nvPr/>
          </p:nvSpPr>
          <p:spPr>
            <a:xfrm>
              <a:off x="386166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2" name="Google Shape;2582;p46"/>
            <p:cNvSpPr/>
            <p:nvPr/>
          </p:nvSpPr>
          <p:spPr>
            <a:xfrm>
              <a:off x="4009566" y="739552"/>
              <a:ext cx="147932" cy="147932"/>
            </a:xfrm>
            <a:custGeom>
              <a:rect b="b" l="l" r="r" t="t"/>
              <a:pathLst>
                <a:path extrusionOk="0" h="9524" w="9524">
                  <a:moveTo>
                    <a:pt x="1" y="1"/>
                  </a:moveTo>
                  <a:lnTo>
                    <a:pt x="1" y="9524"/>
                  </a:lnTo>
                  <a:lnTo>
                    <a:pt x="9524" y="9524"/>
                  </a:lnTo>
                  <a:lnTo>
                    <a:pt x="9524"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3" name="Google Shape;2583;p46"/>
            <p:cNvSpPr/>
            <p:nvPr/>
          </p:nvSpPr>
          <p:spPr>
            <a:xfrm>
              <a:off x="2530406"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4" name="Google Shape;2584;p46"/>
            <p:cNvSpPr/>
            <p:nvPr/>
          </p:nvSpPr>
          <p:spPr>
            <a:xfrm>
              <a:off x="2678322" y="573137"/>
              <a:ext cx="129448" cy="166431"/>
            </a:xfrm>
            <a:custGeom>
              <a:rect b="b" l="l" r="r" t="t"/>
              <a:pathLst>
                <a:path extrusionOk="0" h="10715" w="8334">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5" name="Google Shape;2585;p46"/>
            <p:cNvSpPr/>
            <p:nvPr/>
          </p:nvSpPr>
          <p:spPr>
            <a:xfrm>
              <a:off x="2807755" y="573137"/>
              <a:ext cx="166431" cy="166431"/>
            </a:xfrm>
            <a:custGeom>
              <a:rect b="b" l="l" r="r" t="t"/>
              <a:pathLst>
                <a:path extrusionOk="0" h="10715" w="10715">
                  <a:moveTo>
                    <a:pt x="0" y="1"/>
                  </a:moveTo>
                  <a:lnTo>
                    <a:pt x="0" y="10715"/>
                  </a:lnTo>
                  <a:lnTo>
                    <a:pt x="10714" y="10715"/>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6" name="Google Shape;2586;p46"/>
            <p:cNvSpPr/>
            <p:nvPr/>
          </p:nvSpPr>
          <p:spPr>
            <a:xfrm>
              <a:off x="2974170" y="573137"/>
              <a:ext cx="147932" cy="166431"/>
            </a:xfrm>
            <a:custGeom>
              <a:rect b="b" l="l" r="r" t="t"/>
              <a:pathLst>
                <a:path extrusionOk="0" h="10715" w="9524">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7" name="Google Shape;2587;p46"/>
            <p:cNvSpPr/>
            <p:nvPr/>
          </p:nvSpPr>
          <p:spPr>
            <a:xfrm>
              <a:off x="3122086"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8" name="Google Shape;2588;p46"/>
            <p:cNvSpPr/>
            <p:nvPr/>
          </p:nvSpPr>
          <p:spPr>
            <a:xfrm>
              <a:off x="3269986"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9" name="Google Shape;2589;p46"/>
            <p:cNvSpPr/>
            <p:nvPr/>
          </p:nvSpPr>
          <p:spPr>
            <a:xfrm>
              <a:off x="3417902"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0" name="Google Shape;2590;p46"/>
            <p:cNvSpPr/>
            <p:nvPr/>
          </p:nvSpPr>
          <p:spPr>
            <a:xfrm>
              <a:off x="2530406"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1" name="Google Shape;2591;p46"/>
            <p:cNvSpPr/>
            <p:nvPr/>
          </p:nvSpPr>
          <p:spPr>
            <a:xfrm>
              <a:off x="2678322" y="443705"/>
              <a:ext cx="129448" cy="129448"/>
            </a:xfrm>
            <a:custGeom>
              <a:rect b="b" l="l" r="r" t="t"/>
              <a:pathLst>
                <a:path extrusionOk="0" h="8334" w="8334">
                  <a:moveTo>
                    <a:pt x="0" y="1"/>
                  </a:moveTo>
                  <a:lnTo>
                    <a:pt x="0" y="8334"/>
                  </a:lnTo>
                  <a:lnTo>
                    <a:pt x="8333" y="833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2" name="Google Shape;2592;p46"/>
            <p:cNvSpPr/>
            <p:nvPr/>
          </p:nvSpPr>
          <p:spPr>
            <a:xfrm>
              <a:off x="2807755" y="443705"/>
              <a:ext cx="166431" cy="129448"/>
            </a:xfrm>
            <a:custGeom>
              <a:rect b="b" l="l" r="r" t="t"/>
              <a:pathLst>
                <a:path extrusionOk="0" h="8334" w="10715">
                  <a:moveTo>
                    <a:pt x="0" y="1"/>
                  </a:moveTo>
                  <a:lnTo>
                    <a:pt x="0" y="8334"/>
                  </a:lnTo>
                  <a:lnTo>
                    <a:pt x="10714" y="833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3" name="Google Shape;2593;p46"/>
            <p:cNvSpPr/>
            <p:nvPr/>
          </p:nvSpPr>
          <p:spPr>
            <a:xfrm>
              <a:off x="2974170" y="443705"/>
              <a:ext cx="147932" cy="129448"/>
            </a:xfrm>
            <a:custGeom>
              <a:rect b="b" l="l" r="r" t="t"/>
              <a:pathLst>
                <a:path extrusionOk="0" h="8334" w="9524">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4" name="Google Shape;2594;p46"/>
            <p:cNvSpPr/>
            <p:nvPr/>
          </p:nvSpPr>
          <p:spPr>
            <a:xfrm>
              <a:off x="3122086"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5" name="Google Shape;2595;p46"/>
            <p:cNvSpPr/>
            <p:nvPr/>
          </p:nvSpPr>
          <p:spPr>
            <a:xfrm>
              <a:off x="3269986"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6" name="Google Shape;2596;p46"/>
            <p:cNvSpPr/>
            <p:nvPr/>
          </p:nvSpPr>
          <p:spPr>
            <a:xfrm>
              <a:off x="3417902"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7" name="Google Shape;2597;p46"/>
            <p:cNvSpPr/>
            <p:nvPr/>
          </p:nvSpPr>
          <p:spPr>
            <a:xfrm>
              <a:off x="2530406" y="27732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8" name="Google Shape;2598;p46"/>
            <p:cNvSpPr/>
            <p:nvPr/>
          </p:nvSpPr>
          <p:spPr>
            <a:xfrm>
              <a:off x="2678322" y="27732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9" name="Google Shape;2599;p46"/>
            <p:cNvSpPr/>
            <p:nvPr/>
          </p:nvSpPr>
          <p:spPr>
            <a:xfrm>
              <a:off x="2807755" y="27732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0" name="Google Shape;2600;p46"/>
            <p:cNvSpPr/>
            <p:nvPr/>
          </p:nvSpPr>
          <p:spPr>
            <a:xfrm>
              <a:off x="2974170" y="27732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1" name="Google Shape;2601;p46"/>
            <p:cNvSpPr/>
            <p:nvPr/>
          </p:nvSpPr>
          <p:spPr>
            <a:xfrm>
              <a:off x="3122086"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2" name="Google Shape;2602;p46"/>
            <p:cNvSpPr/>
            <p:nvPr/>
          </p:nvSpPr>
          <p:spPr>
            <a:xfrm>
              <a:off x="3269986"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3" name="Google Shape;2603;p46"/>
            <p:cNvSpPr/>
            <p:nvPr/>
          </p:nvSpPr>
          <p:spPr>
            <a:xfrm>
              <a:off x="2530406" y="129404"/>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4" name="Google Shape;2604;p46"/>
            <p:cNvSpPr/>
            <p:nvPr/>
          </p:nvSpPr>
          <p:spPr>
            <a:xfrm>
              <a:off x="2678322" y="129404"/>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5" name="Google Shape;2605;p46"/>
            <p:cNvSpPr/>
            <p:nvPr/>
          </p:nvSpPr>
          <p:spPr>
            <a:xfrm>
              <a:off x="2807755" y="129404"/>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6" name="Google Shape;2606;p46"/>
            <p:cNvSpPr/>
            <p:nvPr/>
          </p:nvSpPr>
          <p:spPr>
            <a:xfrm>
              <a:off x="2974170" y="129404"/>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7" name="Google Shape;2607;p46"/>
            <p:cNvSpPr/>
            <p:nvPr/>
          </p:nvSpPr>
          <p:spPr>
            <a:xfrm>
              <a:off x="3122086" y="129404"/>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8" name="Google Shape;2608;p46"/>
            <p:cNvSpPr/>
            <p:nvPr/>
          </p:nvSpPr>
          <p:spPr>
            <a:xfrm>
              <a:off x="2530406" y="-12"/>
              <a:ext cx="147932" cy="129432"/>
            </a:xfrm>
            <a:custGeom>
              <a:rect b="b" l="l" r="r" t="t"/>
              <a:pathLst>
                <a:path extrusionOk="0" h="8333"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9" name="Google Shape;2609;p46"/>
            <p:cNvSpPr/>
            <p:nvPr/>
          </p:nvSpPr>
          <p:spPr>
            <a:xfrm>
              <a:off x="2678322" y="-12"/>
              <a:ext cx="129448" cy="129432"/>
            </a:xfrm>
            <a:custGeom>
              <a:rect b="b" l="l" r="r" t="t"/>
              <a:pathLst>
                <a:path extrusionOk="0" h="8333"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0" name="Google Shape;2610;p46"/>
            <p:cNvSpPr/>
            <p:nvPr/>
          </p:nvSpPr>
          <p:spPr>
            <a:xfrm>
              <a:off x="2807755" y="-12"/>
              <a:ext cx="166431" cy="129432"/>
            </a:xfrm>
            <a:custGeom>
              <a:rect b="b" l="l" r="r" t="t"/>
              <a:pathLst>
                <a:path extrusionOk="0" h="8333"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1" name="Google Shape;2611;p46"/>
            <p:cNvSpPr/>
            <p:nvPr/>
          </p:nvSpPr>
          <p:spPr>
            <a:xfrm>
              <a:off x="2974170" y="-12"/>
              <a:ext cx="147932" cy="129432"/>
            </a:xfrm>
            <a:custGeom>
              <a:rect b="b" l="l" r="r" t="t"/>
              <a:pathLst>
                <a:path extrusionOk="0" h="8333" w="9524">
                  <a:moveTo>
                    <a:pt x="0" y="0"/>
                  </a:moveTo>
                  <a:lnTo>
                    <a:pt x="0"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12" name="Google Shape;2612;p46"/>
          <p:cNvSpPr txBox="1"/>
          <p:nvPr>
            <p:ph type="title"/>
          </p:nvPr>
        </p:nvSpPr>
        <p:spPr>
          <a:xfrm>
            <a:off x="1334700" y="1601125"/>
            <a:ext cx="6474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613" name="Google Shape;2613;p46"/>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614" name="Google Shape;2614;p46"/>
          <p:cNvSpPr txBox="1"/>
          <p:nvPr>
            <p:ph idx="1" type="subTitle"/>
          </p:nvPr>
        </p:nvSpPr>
        <p:spPr>
          <a:xfrm>
            <a:off x="1753050" y="2370125"/>
            <a:ext cx="56379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2615" name="Google Shape;2615;p46"/>
          <p:cNvGrpSpPr/>
          <p:nvPr/>
        </p:nvGrpSpPr>
        <p:grpSpPr>
          <a:xfrm>
            <a:off x="0" y="1474590"/>
            <a:ext cx="9144000" cy="3853085"/>
            <a:chOff x="0" y="1474590"/>
            <a:chExt cx="9144000" cy="3853085"/>
          </a:xfrm>
        </p:grpSpPr>
        <p:sp>
          <p:nvSpPr>
            <p:cNvPr id="2616" name="Google Shape;2616;p46"/>
            <p:cNvSpPr/>
            <p:nvPr/>
          </p:nvSpPr>
          <p:spPr>
            <a:xfrm>
              <a:off x="0" y="4025575"/>
              <a:ext cx="9144000" cy="567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7" name="Google Shape;2617;p46"/>
            <p:cNvSpPr/>
            <p:nvPr/>
          </p:nvSpPr>
          <p:spPr>
            <a:xfrm>
              <a:off x="0" y="4598775"/>
              <a:ext cx="9144000" cy="1557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8" name="Google Shape;2618;p46"/>
            <p:cNvSpPr/>
            <p:nvPr/>
          </p:nvSpPr>
          <p:spPr>
            <a:xfrm>
              <a:off x="0" y="4760675"/>
              <a:ext cx="9144000" cy="567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9" name="Google Shape;2619;p46"/>
            <p:cNvSpPr/>
            <p:nvPr/>
          </p:nvSpPr>
          <p:spPr>
            <a:xfrm>
              <a:off x="0" y="1475275"/>
              <a:ext cx="1611600" cy="567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0" name="Google Shape;2620;p46"/>
            <p:cNvSpPr/>
            <p:nvPr/>
          </p:nvSpPr>
          <p:spPr>
            <a:xfrm>
              <a:off x="0" y="2048475"/>
              <a:ext cx="1611600" cy="1557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1" name="Google Shape;2621;p46"/>
            <p:cNvSpPr/>
            <p:nvPr/>
          </p:nvSpPr>
          <p:spPr>
            <a:xfrm>
              <a:off x="0" y="2204175"/>
              <a:ext cx="1611600" cy="18213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22" name="Google Shape;2622;p46"/>
            <p:cNvGrpSpPr/>
            <p:nvPr/>
          </p:nvGrpSpPr>
          <p:grpSpPr>
            <a:xfrm>
              <a:off x="514651" y="1474590"/>
              <a:ext cx="582277" cy="2550888"/>
              <a:chOff x="573900" y="1154950"/>
              <a:chExt cx="538000" cy="2396100"/>
            </a:xfrm>
          </p:grpSpPr>
          <p:sp>
            <p:nvSpPr>
              <p:cNvPr id="2623" name="Google Shape;2623;p46"/>
              <p:cNvSpPr/>
              <p:nvPr/>
            </p:nvSpPr>
            <p:spPr>
              <a:xfrm>
                <a:off x="573900" y="1154950"/>
                <a:ext cx="71700" cy="2396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4" name="Google Shape;2624;p46"/>
              <p:cNvSpPr/>
              <p:nvPr/>
            </p:nvSpPr>
            <p:spPr>
              <a:xfrm>
                <a:off x="1040200" y="1154950"/>
                <a:ext cx="71700" cy="2396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5" name="Google Shape;2625;p46"/>
              <p:cNvSpPr/>
              <p:nvPr/>
            </p:nvSpPr>
            <p:spPr>
              <a:xfrm>
                <a:off x="595400" y="1377388"/>
                <a:ext cx="477000" cy="6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6" name="Google Shape;2626;p46"/>
              <p:cNvSpPr/>
              <p:nvPr/>
            </p:nvSpPr>
            <p:spPr>
              <a:xfrm>
                <a:off x="595400" y="1754013"/>
                <a:ext cx="477000" cy="6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7" name="Google Shape;2627;p46"/>
              <p:cNvSpPr/>
              <p:nvPr/>
            </p:nvSpPr>
            <p:spPr>
              <a:xfrm>
                <a:off x="613325" y="2130638"/>
                <a:ext cx="477000" cy="6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8" name="Google Shape;2628;p46"/>
              <p:cNvSpPr/>
              <p:nvPr/>
            </p:nvSpPr>
            <p:spPr>
              <a:xfrm>
                <a:off x="595400" y="2507263"/>
                <a:ext cx="477000" cy="6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9" name="Google Shape;2629;p46"/>
              <p:cNvSpPr/>
              <p:nvPr/>
            </p:nvSpPr>
            <p:spPr>
              <a:xfrm>
                <a:off x="595400" y="2883888"/>
                <a:ext cx="477000" cy="6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0" name="Google Shape;2630;p46"/>
              <p:cNvSpPr/>
              <p:nvPr/>
            </p:nvSpPr>
            <p:spPr>
              <a:xfrm>
                <a:off x="613325" y="3260513"/>
                <a:ext cx="477000" cy="6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_AND_BODY_1_1_2">
    <p:bg>
      <p:bgPr>
        <a:solidFill>
          <a:srgbClr val="1C4587"/>
        </a:solidFill>
      </p:bgPr>
    </p:bg>
    <p:spTree>
      <p:nvGrpSpPr>
        <p:cNvPr id="2631" name="Shape 2631"/>
        <p:cNvGrpSpPr/>
        <p:nvPr/>
      </p:nvGrpSpPr>
      <p:grpSpPr>
        <a:xfrm>
          <a:off x="0" y="0"/>
          <a:ext cx="0" cy="0"/>
          <a:chOff x="0" y="0"/>
          <a:chExt cx="0" cy="0"/>
        </a:xfrm>
      </p:grpSpPr>
      <p:sp>
        <p:nvSpPr>
          <p:cNvPr id="2632" name="Google Shape;2632;p48"/>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33" name="Google Shape;2633;p48"/>
          <p:cNvSpPr txBox="1"/>
          <p:nvPr>
            <p:ph idx="2" type="title"/>
          </p:nvPr>
        </p:nvSpPr>
        <p:spPr>
          <a:xfrm>
            <a:off x="817550" y="1691025"/>
            <a:ext cx="2324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634" name="Google Shape;2634;p48"/>
          <p:cNvSpPr txBox="1"/>
          <p:nvPr>
            <p:ph idx="1" type="subTitle"/>
          </p:nvPr>
        </p:nvSpPr>
        <p:spPr>
          <a:xfrm>
            <a:off x="817550" y="2074724"/>
            <a:ext cx="2324100" cy="879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600"/>
              <a:buNone/>
              <a:defRPr sz="16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sp>
        <p:nvSpPr>
          <p:cNvPr id="2635" name="Google Shape;2635;p48"/>
          <p:cNvSpPr txBox="1"/>
          <p:nvPr>
            <p:ph idx="3" type="title"/>
          </p:nvPr>
        </p:nvSpPr>
        <p:spPr>
          <a:xfrm>
            <a:off x="3409950" y="1691025"/>
            <a:ext cx="2324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636" name="Google Shape;2636;p48"/>
          <p:cNvSpPr txBox="1"/>
          <p:nvPr>
            <p:ph idx="4" type="subTitle"/>
          </p:nvPr>
        </p:nvSpPr>
        <p:spPr>
          <a:xfrm>
            <a:off x="3409950" y="2074724"/>
            <a:ext cx="2324100" cy="879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600"/>
              <a:buNone/>
              <a:defRPr sz="16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sp>
        <p:nvSpPr>
          <p:cNvPr id="2637" name="Google Shape;2637;p48"/>
          <p:cNvSpPr txBox="1"/>
          <p:nvPr>
            <p:ph idx="5" type="title"/>
          </p:nvPr>
        </p:nvSpPr>
        <p:spPr>
          <a:xfrm>
            <a:off x="6002350" y="1691025"/>
            <a:ext cx="2324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638" name="Google Shape;2638;p48"/>
          <p:cNvSpPr txBox="1"/>
          <p:nvPr>
            <p:ph idx="6" type="subTitle"/>
          </p:nvPr>
        </p:nvSpPr>
        <p:spPr>
          <a:xfrm>
            <a:off x="6002350" y="2074724"/>
            <a:ext cx="2324100" cy="879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600"/>
              <a:buNone/>
              <a:defRPr sz="16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sp>
        <p:nvSpPr>
          <p:cNvPr id="2639" name="Google Shape;2639;p48"/>
          <p:cNvSpPr txBox="1"/>
          <p:nvPr>
            <p:ph idx="7" type="title"/>
          </p:nvPr>
        </p:nvSpPr>
        <p:spPr>
          <a:xfrm>
            <a:off x="817550" y="3370525"/>
            <a:ext cx="2324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640" name="Google Shape;2640;p48"/>
          <p:cNvSpPr txBox="1"/>
          <p:nvPr>
            <p:ph idx="8" type="subTitle"/>
          </p:nvPr>
        </p:nvSpPr>
        <p:spPr>
          <a:xfrm>
            <a:off x="817550" y="3754224"/>
            <a:ext cx="2324100" cy="879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600"/>
              <a:buNone/>
              <a:defRPr sz="16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sp>
        <p:nvSpPr>
          <p:cNvPr id="2641" name="Google Shape;2641;p48"/>
          <p:cNvSpPr txBox="1"/>
          <p:nvPr>
            <p:ph idx="9" type="title"/>
          </p:nvPr>
        </p:nvSpPr>
        <p:spPr>
          <a:xfrm>
            <a:off x="3409950" y="3370525"/>
            <a:ext cx="2324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642" name="Google Shape;2642;p48"/>
          <p:cNvSpPr txBox="1"/>
          <p:nvPr>
            <p:ph idx="13" type="subTitle"/>
          </p:nvPr>
        </p:nvSpPr>
        <p:spPr>
          <a:xfrm>
            <a:off x="3409950" y="3754224"/>
            <a:ext cx="2324100" cy="879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600"/>
              <a:buNone/>
              <a:defRPr sz="16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sp>
        <p:nvSpPr>
          <p:cNvPr id="2643" name="Google Shape;2643;p48"/>
          <p:cNvSpPr txBox="1"/>
          <p:nvPr>
            <p:ph idx="14" type="title"/>
          </p:nvPr>
        </p:nvSpPr>
        <p:spPr>
          <a:xfrm>
            <a:off x="6002350" y="3370525"/>
            <a:ext cx="23241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644" name="Google Shape;2644;p48"/>
          <p:cNvSpPr txBox="1"/>
          <p:nvPr>
            <p:ph idx="15" type="subTitle"/>
          </p:nvPr>
        </p:nvSpPr>
        <p:spPr>
          <a:xfrm>
            <a:off x="6002350" y="3754224"/>
            <a:ext cx="2324100" cy="879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600"/>
              <a:buNone/>
              <a:defRPr sz="16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grpSp>
        <p:nvGrpSpPr>
          <p:cNvPr id="2645" name="Google Shape;2645;p48"/>
          <p:cNvGrpSpPr/>
          <p:nvPr/>
        </p:nvGrpSpPr>
        <p:grpSpPr>
          <a:xfrm>
            <a:off x="76205" y="76195"/>
            <a:ext cx="428390" cy="367189"/>
            <a:chOff x="753950" y="238125"/>
            <a:chExt cx="6111125" cy="5238075"/>
          </a:xfrm>
        </p:grpSpPr>
        <p:sp>
          <p:nvSpPr>
            <p:cNvPr id="2646" name="Google Shape;2646;p48"/>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7" name="Google Shape;2647;p48"/>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8" name="Google Shape;2648;p48"/>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9" name="Google Shape;2649;p48"/>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0" name="Google Shape;2650;p48"/>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1" name="Google Shape;2651;p48"/>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2" name="Google Shape;2652;p48"/>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p48"/>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4" name="Google Shape;2654;p48"/>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5" name="Google Shape;2655;p48"/>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6" name="Google Shape;2656;p48"/>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7" name="Google Shape;2657;p48"/>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8" name="Google Shape;2658;p48"/>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9" name="Google Shape;2659;p48"/>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0" name="Google Shape;2660;p48"/>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1" name="Google Shape;2661;p48"/>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2" name="Google Shape;2662;p48"/>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3" name="Google Shape;2663;p48"/>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4" name="Google Shape;2664;p48"/>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5" name="Google Shape;2665;p48"/>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6" name="Google Shape;2666;p48"/>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7" name="Google Shape;2667;p48"/>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8" name="Google Shape;2668;p48"/>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9" name="Google Shape;2669;p48"/>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0" name="Google Shape;2670;p48"/>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1" name="Google Shape;2671;p48"/>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2" name="Google Shape;2672;p48"/>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73" name="Google Shape;2673;p48"/>
          <p:cNvGrpSpPr/>
          <p:nvPr/>
        </p:nvGrpSpPr>
        <p:grpSpPr>
          <a:xfrm>
            <a:off x="656305" y="76195"/>
            <a:ext cx="428390" cy="367189"/>
            <a:chOff x="753950" y="238125"/>
            <a:chExt cx="6111125" cy="5238075"/>
          </a:xfrm>
        </p:grpSpPr>
        <p:sp>
          <p:nvSpPr>
            <p:cNvPr id="2674" name="Google Shape;2674;p48"/>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5" name="Google Shape;2675;p48"/>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6" name="Google Shape;2676;p48"/>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7" name="Google Shape;2677;p48"/>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8" name="Google Shape;2678;p48"/>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9" name="Google Shape;2679;p48"/>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0" name="Google Shape;2680;p48"/>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1" name="Google Shape;2681;p48"/>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2" name="Google Shape;2682;p48"/>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3" name="Google Shape;2683;p48"/>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4" name="Google Shape;2684;p48"/>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5" name="Google Shape;2685;p48"/>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6" name="Google Shape;2686;p48"/>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7" name="Google Shape;2687;p48"/>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8" name="Google Shape;2688;p48"/>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9" name="Google Shape;2689;p48"/>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0" name="Google Shape;2690;p48"/>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1" name="Google Shape;2691;p48"/>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2" name="Google Shape;2692;p48"/>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3" name="Google Shape;2693;p48"/>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4" name="Google Shape;2694;p48"/>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5" name="Google Shape;2695;p48"/>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6" name="Google Shape;2696;p48"/>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7" name="Google Shape;2697;p48"/>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8" name="Google Shape;2698;p48"/>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9" name="Google Shape;2699;p48"/>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0" name="Google Shape;2700;p48"/>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01" name="Google Shape;2701;p48"/>
          <p:cNvGrpSpPr/>
          <p:nvPr/>
        </p:nvGrpSpPr>
        <p:grpSpPr>
          <a:xfrm>
            <a:off x="1236405" y="76195"/>
            <a:ext cx="428390" cy="367189"/>
            <a:chOff x="753950" y="238125"/>
            <a:chExt cx="6111125" cy="5238075"/>
          </a:xfrm>
        </p:grpSpPr>
        <p:sp>
          <p:nvSpPr>
            <p:cNvPr id="2702" name="Google Shape;2702;p48"/>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3" name="Google Shape;2703;p48"/>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4" name="Google Shape;2704;p48"/>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5" name="Google Shape;2705;p48"/>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6" name="Google Shape;2706;p48"/>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7" name="Google Shape;2707;p48"/>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8" name="Google Shape;2708;p48"/>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9" name="Google Shape;2709;p48"/>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0" name="Google Shape;2710;p48"/>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1" name="Google Shape;2711;p48"/>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2" name="Google Shape;2712;p48"/>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3" name="Google Shape;2713;p48"/>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4" name="Google Shape;2714;p48"/>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5" name="Google Shape;2715;p48"/>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6" name="Google Shape;2716;p48"/>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7" name="Google Shape;2717;p48"/>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8" name="Google Shape;2718;p48"/>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9" name="Google Shape;2719;p48"/>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0" name="Google Shape;2720;p48"/>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1" name="Google Shape;2721;p48"/>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2" name="Google Shape;2722;p48"/>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3" name="Google Shape;2723;p48"/>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4" name="Google Shape;2724;p48"/>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5" name="Google Shape;2725;p48"/>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6" name="Google Shape;2726;p48"/>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7" name="Google Shape;2727;p48"/>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8" name="Google Shape;2728;p48"/>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2_1">
    <p:bg>
      <p:bgPr>
        <a:solidFill>
          <a:srgbClr val="1C4587"/>
        </a:solidFill>
      </p:bgPr>
    </p:bg>
    <p:spTree>
      <p:nvGrpSpPr>
        <p:cNvPr id="2729" name="Shape 2729"/>
        <p:cNvGrpSpPr/>
        <p:nvPr/>
      </p:nvGrpSpPr>
      <p:grpSpPr>
        <a:xfrm>
          <a:off x="0" y="0"/>
          <a:ext cx="0" cy="0"/>
          <a:chOff x="0" y="0"/>
          <a:chExt cx="0" cy="0"/>
        </a:xfrm>
      </p:grpSpPr>
      <p:sp>
        <p:nvSpPr>
          <p:cNvPr id="2730" name="Google Shape;2730;p51"/>
          <p:cNvSpPr txBox="1"/>
          <p:nvPr>
            <p:ph type="title"/>
          </p:nvPr>
        </p:nvSpPr>
        <p:spPr>
          <a:xfrm>
            <a:off x="1334700" y="839125"/>
            <a:ext cx="6474600" cy="84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731" name="Google Shape;2731;p51"/>
          <p:cNvSpPr txBox="1"/>
          <p:nvPr>
            <p:ph idx="1" type="subTitle"/>
          </p:nvPr>
        </p:nvSpPr>
        <p:spPr>
          <a:xfrm>
            <a:off x="2466750" y="1760850"/>
            <a:ext cx="4210500" cy="133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600"/>
              <a:buNone/>
              <a:defRPr sz="1600">
                <a:solidFill>
                  <a:srgbClr val="FFFFFF"/>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732" name="Google Shape;2732;p51"/>
          <p:cNvSpPr txBox="1"/>
          <p:nvPr/>
        </p:nvSpPr>
        <p:spPr>
          <a:xfrm>
            <a:off x="2568900" y="3737600"/>
            <a:ext cx="4006200" cy="63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accent1"/>
                </a:solidFill>
                <a:latin typeface="Advent Pro"/>
                <a:ea typeface="Advent Pro"/>
                <a:cs typeface="Advent Pro"/>
                <a:sym typeface="Advent Pro"/>
              </a:rPr>
              <a:t>CREDITS: This presentation template was created by Slidesgo, including icons by Flaticon, and infographics &amp; images by Freepik. </a:t>
            </a:r>
            <a:endParaRPr b="0" i="0" sz="1200" u="none" cap="none" strike="noStrike">
              <a:solidFill>
                <a:schemeClr val="accent1"/>
              </a:solidFill>
              <a:latin typeface="Advent Pro"/>
              <a:ea typeface="Advent Pro"/>
              <a:cs typeface="Advent Pro"/>
              <a:sym typeface="Advent Pro"/>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accent1"/>
              </a:solidFill>
              <a:latin typeface="Advent Pro"/>
              <a:ea typeface="Advent Pro"/>
              <a:cs typeface="Advent Pro"/>
              <a:sym typeface="Advent Pro"/>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accent1"/>
              </a:solidFill>
              <a:latin typeface="Advent Pro"/>
              <a:ea typeface="Advent Pro"/>
              <a:cs typeface="Advent Pro"/>
              <a:sym typeface="Advent Pro"/>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accent1"/>
              </a:solidFill>
              <a:latin typeface="Advent Pro"/>
              <a:ea typeface="Advent Pro"/>
              <a:cs typeface="Advent Pro"/>
              <a:sym typeface="Advent Pr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_HEADER_1">
    <p:bg>
      <p:bgPr>
        <a:solidFill>
          <a:srgbClr val="1C4587"/>
        </a:solidFill>
      </p:bgPr>
    </p:bg>
    <p:spTree>
      <p:nvGrpSpPr>
        <p:cNvPr id="2733" name="Shape 2733"/>
        <p:cNvGrpSpPr/>
        <p:nvPr/>
      </p:nvGrpSpPr>
      <p:grpSpPr>
        <a:xfrm>
          <a:off x="0" y="0"/>
          <a:ext cx="0" cy="0"/>
          <a:chOff x="0" y="0"/>
          <a:chExt cx="0" cy="0"/>
        </a:xfrm>
      </p:grpSpPr>
      <p:grpSp>
        <p:nvGrpSpPr>
          <p:cNvPr id="2734" name="Google Shape;2734;p50"/>
          <p:cNvGrpSpPr/>
          <p:nvPr/>
        </p:nvGrpSpPr>
        <p:grpSpPr>
          <a:xfrm>
            <a:off x="-98650" y="2037325"/>
            <a:ext cx="9352525" cy="3275625"/>
            <a:chOff x="-98650" y="2037325"/>
            <a:chExt cx="9352525" cy="3275625"/>
          </a:xfrm>
        </p:grpSpPr>
        <p:sp>
          <p:nvSpPr>
            <p:cNvPr id="2735" name="Google Shape;2735;p50"/>
            <p:cNvSpPr/>
            <p:nvPr/>
          </p:nvSpPr>
          <p:spPr>
            <a:xfrm>
              <a:off x="-98650" y="4010850"/>
              <a:ext cx="2523300" cy="567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6" name="Google Shape;2736;p50"/>
            <p:cNvSpPr/>
            <p:nvPr/>
          </p:nvSpPr>
          <p:spPr>
            <a:xfrm>
              <a:off x="-98650" y="4584050"/>
              <a:ext cx="2523300" cy="1557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7" name="Google Shape;2737;p50"/>
            <p:cNvSpPr/>
            <p:nvPr/>
          </p:nvSpPr>
          <p:spPr>
            <a:xfrm>
              <a:off x="-98650" y="4745950"/>
              <a:ext cx="2523300" cy="567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8" name="Google Shape;2738;p50"/>
            <p:cNvSpPr/>
            <p:nvPr/>
          </p:nvSpPr>
          <p:spPr>
            <a:xfrm>
              <a:off x="3488175" y="4010850"/>
              <a:ext cx="5765700" cy="567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9" name="Google Shape;2739;p50"/>
            <p:cNvSpPr/>
            <p:nvPr/>
          </p:nvSpPr>
          <p:spPr>
            <a:xfrm>
              <a:off x="3488175" y="4584050"/>
              <a:ext cx="5765700" cy="1557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0" name="Google Shape;2740;p50"/>
            <p:cNvSpPr/>
            <p:nvPr/>
          </p:nvSpPr>
          <p:spPr>
            <a:xfrm>
              <a:off x="3488175" y="4745950"/>
              <a:ext cx="5765700" cy="567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1" name="Google Shape;2741;p50"/>
            <p:cNvSpPr/>
            <p:nvPr/>
          </p:nvSpPr>
          <p:spPr>
            <a:xfrm>
              <a:off x="7648575" y="2037325"/>
              <a:ext cx="1031700" cy="1809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2" name="Google Shape;2742;p50"/>
            <p:cNvSpPr/>
            <p:nvPr/>
          </p:nvSpPr>
          <p:spPr>
            <a:xfrm>
              <a:off x="7648575" y="2218332"/>
              <a:ext cx="1031700" cy="1245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3" name="Google Shape;2743;p50"/>
            <p:cNvSpPr/>
            <p:nvPr/>
          </p:nvSpPr>
          <p:spPr>
            <a:xfrm>
              <a:off x="7648575" y="2342924"/>
              <a:ext cx="1031700" cy="1668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44" name="Google Shape;2744;p50"/>
          <p:cNvGrpSpPr/>
          <p:nvPr/>
        </p:nvGrpSpPr>
        <p:grpSpPr>
          <a:xfrm>
            <a:off x="1031000" y="3038742"/>
            <a:ext cx="263998" cy="263956"/>
            <a:chOff x="1031000" y="3038742"/>
            <a:chExt cx="263998" cy="263956"/>
          </a:xfrm>
        </p:grpSpPr>
        <p:sp>
          <p:nvSpPr>
            <p:cNvPr id="2745" name="Google Shape;2745;p50"/>
            <p:cNvSpPr/>
            <p:nvPr/>
          </p:nvSpPr>
          <p:spPr>
            <a:xfrm>
              <a:off x="1031000" y="3170721"/>
              <a:ext cx="148521" cy="131977"/>
            </a:xfrm>
            <a:custGeom>
              <a:rect b="b" l="l" r="r" t="t"/>
              <a:pathLst>
                <a:path extrusionOk="0" h="3175" w="3573">
                  <a:moveTo>
                    <a:pt x="1" y="1"/>
                  </a:moveTo>
                  <a:lnTo>
                    <a:pt x="1" y="3175"/>
                  </a:lnTo>
                  <a:lnTo>
                    <a:pt x="3573" y="3175"/>
                  </a:lnTo>
                  <a:lnTo>
                    <a:pt x="3573"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6" name="Google Shape;2746;p50"/>
            <p:cNvSpPr/>
            <p:nvPr/>
          </p:nvSpPr>
          <p:spPr>
            <a:xfrm>
              <a:off x="1031000" y="3038742"/>
              <a:ext cx="148521" cy="132018"/>
            </a:xfrm>
            <a:custGeom>
              <a:rect b="b" l="l" r="r" t="t"/>
              <a:pathLst>
                <a:path extrusionOk="0" h="3176" w="3573">
                  <a:moveTo>
                    <a:pt x="1" y="0"/>
                  </a:moveTo>
                  <a:lnTo>
                    <a:pt x="1" y="3176"/>
                  </a:lnTo>
                  <a:lnTo>
                    <a:pt x="3573" y="3176"/>
                  </a:lnTo>
                  <a:lnTo>
                    <a:pt x="357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7" name="Google Shape;2747;p50"/>
            <p:cNvSpPr/>
            <p:nvPr/>
          </p:nvSpPr>
          <p:spPr>
            <a:xfrm>
              <a:off x="1179482" y="3170721"/>
              <a:ext cx="115516" cy="131977"/>
            </a:xfrm>
            <a:custGeom>
              <a:rect b="b" l="l" r="r" t="t"/>
              <a:pathLst>
                <a:path extrusionOk="0" h="3175" w="2779">
                  <a:moveTo>
                    <a:pt x="1" y="1"/>
                  </a:moveTo>
                  <a:lnTo>
                    <a:pt x="1" y="3175"/>
                  </a:lnTo>
                  <a:lnTo>
                    <a:pt x="2779" y="3175"/>
                  </a:lnTo>
                  <a:lnTo>
                    <a:pt x="2779"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8" name="Google Shape;2748;p50"/>
            <p:cNvSpPr/>
            <p:nvPr/>
          </p:nvSpPr>
          <p:spPr>
            <a:xfrm>
              <a:off x="1179482" y="3038742"/>
              <a:ext cx="115516" cy="132018"/>
            </a:xfrm>
            <a:custGeom>
              <a:rect b="b" l="l" r="r" t="t"/>
              <a:pathLst>
                <a:path extrusionOk="0" h="3176" w="2779">
                  <a:moveTo>
                    <a:pt x="1" y="0"/>
                  </a:moveTo>
                  <a:lnTo>
                    <a:pt x="1" y="3176"/>
                  </a:lnTo>
                  <a:lnTo>
                    <a:pt x="2779" y="3176"/>
                  </a:lnTo>
                  <a:lnTo>
                    <a:pt x="277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49" name="Google Shape;2749;p50"/>
          <p:cNvGrpSpPr/>
          <p:nvPr/>
        </p:nvGrpSpPr>
        <p:grpSpPr>
          <a:xfrm>
            <a:off x="1031000" y="2611917"/>
            <a:ext cx="263998" cy="263956"/>
            <a:chOff x="1031000" y="3038742"/>
            <a:chExt cx="263998" cy="263956"/>
          </a:xfrm>
        </p:grpSpPr>
        <p:sp>
          <p:nvSpPr>
            <p:cNvPr id="2750" name="Google Shape;2750;p50"/>
            <p:cNvSpPr/>
            <p:nvPr/>
          </p:nvSpPr>
          <p:spPr>
            <a:xfrm>
              <a:off x="1031000" y="3170721"/>
              <a:ext cx="148521" cy="131977"/>
            </a:xfrm>
            <a:custGeom>
              <a:rect b="b" l="l" r="r" t="t"/>
              <a:pathLst>
                <a:path extrusionOk="0" h="3175" w="3573">
                  <a:moveTo>
                    <a:pt x="1" y="1"/>
                  </a:moveTo>
                  <a:lnTo>
                    <a:pt x="1" y="3175"/>
                  </a:lnTo>
                  <a:lnTo>
                    <a:pt x="3573" y="3175"/>
                  </a:lnTo>
                  <a:lnTo>
                    <a:pt x="3573"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1" name="Google Shape;2751;p50"/>
            <p:cNvSpPr/>
            <p:nvPr/>
          </p:nvSpPr>
          <p:spPr>
            <a:xfrm>
              <a:off x="1031000" y="3038742"/>
              <a:ext cx="148521" cy="132018"/>
            </a:xfrm>
            <a:custGeom>
              <a:rect b="b" l="l" r="r" t="t"/>
              <a:pathLst>
                <a:path extrusionOk="0" h="3176" w="3573">
                  <a:moveTo>
                    <a:pt x="1" y="0"/>
                  </a:moveTo>
                  <a:lnTo>
                    <a:pt x="1" y="3176"/>
                  </a:lnTo>
                  <a:lnTo>
                    <a:pt x="3573" y="3176"/>
                  </a:lnTo>
                  <a:lnTo>
                    <a:pt x="357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2" name="Google Shape;2752;p50"/>
            <p:cNvSpPr/>
            <p:nvPr/>
          </p:nvSpPr>
          <p:spPr>
            <a:xfrm>
              <a:off x="1179482" y="3170721"/>
              <a:ext cx="115516" cy="131977"/>
            </a:xfrm>
            <a:custGeom>
              <a:rect b="b" l="l" r="r" t="t"/>
              <a:pathLst>
                <a:path extrusionOk="0" h="3175" w="2779">
                  <a:moveTo>
                    <a:pt x="1" y="1"/>
                  </a:moveTo>
                  <a:lnTo>
                    <a:pt x="1" y="3175"/>
                  </a:lnTo>
                  <a:lnTo>
                    <a:pt x="2779" y="3175"/>
                  </a:lnTo>
                  <a:lnTo>
                    <a:pt x="2779"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3" name="Google Shape;2753;p50"/>
            <p:cNvSpPr/>
            <p:nvPr/>
          </p:nvSpPr>
          <p:spPr>
            <a:xfrm>
              <a:off x="1179482" y="3038742"/>
              <a:ext cx="115516" cy="132018"/>
            </a:xfrm>
            <a:custGeom>
              <a:rect b="b" l="l" r="r" t="t"/>
              <a:pathLst>
                <a:path extrusionOk="0" h="3176" w="2779">
                  <a:moveTo>
                    <a:pt x="1" y="0"/>
                  </a:moveTo>
                  <a:lnTo>
                    <a:pt x="1" y="3176"/>
                  </a:lnTo>
                  <a:lnTo>
                    <a:pt x="2779" y="3176"/>
                  </a:lnTo>
                  <a:lnTo>
                    <a:pt x="277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54" name="Google Shape;2754;p50"/>
          <p:cNvGrpSpPr/>
          <p:nvPr/>
        </p:nvGrpSpPr>
        <p:grpSpPr>
          <a:xfrm>
            <a:off x="1031000" y="2185092"/>
            <a:ext cx="263998" cy="263956"/>
            <a:chOff x="1031000" y="3038742"/>
            <a:chExt cx="263998" cy="263956"/>
          </a:xfrm>
        </p:grpSpPr>
        <p:sp>
          <p:nvSpPr>
            <p:cNvPr id="2755" name="Google Shape;2755;p50"/>
            <p:cNvSpPr/>
            <p:nvPr/>
          </p:nvSpPr>
          <p:spPr>
            <a:xfrm>
              <a:off x="1031000" y="3170721"/>
              <a:ext cx="148521" cy="131977"/>
            </a:xfrm>
            <a:custGeom>
              <a:rect b="b" l="l" r="r" t="t"/>
              <a:pathLst>
                <a:path extrusionOk="0" h="3175" w="3573">
                  <a:moveTo>
                    <a:pt x="1" y="1"/>
                  </a:moveTo>
                  <a:lnTo>
                    <a:pt x="1" y="3175"/>
                  </a:lnTo>
                  <a:lnTo>
                    <a:pt x="3573" y="3175"/>
                  </a:lnTo>
                  <a:lnTo>
                    <a:pt x="3573"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6" name="Google Shape;2756;p50"/>
            <p:cNvSpPr/>
            <p:nvPr/>
          </p:nvSpPr>
          <p:spPr>
            <a:xfrm>
              <a:off x="1031000" y="3038742"/>
              <a:ext cx="148521" cy="132018"/>
            </a:xfrm>
            <a:custGeom>
              <a:rect b="b" l="l" r="r" t="t"/>
              <a:pathLst>
                <a:path extrusionOk="0" h="3176" w="3573">
                  <a:moveTo>
                    <a:pt x="1" y="0"/>
                  </a:moveTo>
                  <a:lnTo>
                    <a:pt x="1" y="3176"/>
                  </a:lnTo>
                  <a:lnTo>
                    <a:pt x="3573" y="3176"/>
                  </a:lnTo>
                  <a:lnTo>
                    <a:pt x="357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7" name="Google Shape;2757;p50"/>
            <p:cNvSpPr/>
            <p:nvPr/>
          </p:nvSpPr>
          <p:spPr>
            <a:xfrm>
              <a:off x="1179482" y="3170721"/>
              <a:ext cx="115516" cy="131977"/>
            </a:xfrm>
            <a:custGeom>
              <a:rect b="b" l="l" r="r" t="t"/>
              <a:pathLst>
                <a:path extrusionOk="0" h="3175" w="2779">
                  <a:moveTo>
                    <a:pt x="1" y="1"/>
                  </a:moveTo>
                  <a:lnTo>
                    <a:pt x="1" y="3175"/>
                  </a:lnTo>
                  <a:lnTo>
                    <a:pt x="2779" y="3175"/>
                  </a:lnTo>
                  <a:lnTo>
                    <a:pt x="2779"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8" name="Google Shape;2758;p50"/>
            <p:cNvSpPr/>
            <p:nvPr/>
          </p:nvSpPr>
          <p:spPr>
            <a:xfrm>
              <a:off x="1179482" y="3038742"/>
              <a:ext cx="115516" cy="132018"/>
            </a:xfrm>
            <a:custGeom>
              <a:rect b="b" l="l" r="r" t="t"/>
              <a:pathLst>
                <a:path extrusionOk="0" h="3176" w="2779">
                  <a:moveTo>
                    <a:pt x="1" y="0"/>
                  </a:moveTo>
                  <a:lnTo>
                    <a:pt x="1" y="3176"/>
                  </a:lnTo>
                  <a:lnTo>
                    <a:pt x="2779" y="3176"/>
                  </a:lnTo>
                  <a:lnTo>
                    <a:pt x="277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59" name="Google Shape;2759;p50"/>
          <p:cNvSpPr txBox="1"/>
          <p:nvPr>
            <p:ph type="title"/>
          </p:nvPr>
        </p:nvSpPr>
        <p:spPr>
          <a:xfrm>
            <a:off x="1334700" y="1601125"/>
            <a:ext cx="6474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760" name="Google Shape;2760;p50"/>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761" name="Google Shape;2761;p50"/>
          <p:cNvSpPr txBox="1"/>
          <p:nvPr>
            <p:ph idx="1" type="subTitle"/>
          </p:nvPr>
        </p:nvSpPr>
        <p:spPr>
          <a:xfrm>
            <a:off x="1753050" y="2370125"/>
            <a:ext cx="56379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AND_BODY_1">
    <p:bg>
      <p:bgPr>
        <a:solidFill>
          <a:srgbClr val="1C4587"/>
        </a:solidFill>
      </p:bgPr>
    </p:bg>
    <p:spTree>
      <p:nvGrpSpPr>
        <p:cNvPr id="2762" name="Shape 2762"/>
        <p:cNvGrpSpPr/>
        <p:nvPr/>
      </p:nvGrpSpPr>
      <p:grpSpPr>
        <a:xfrm>
          <a:off x="0" y="0"/>
          <a:ext cx="0" cy="0"/>
          <a:chOff x="0" y="0"/>
          <a:chExt cx="0" cy="0"/>
        </a:xfrm>
      </p:grpSpPr>
      <p:cxnSp>
        <p:nvCxnSpPr>
          <p:cNvPr id="2763" name="Google Shape;2763;p43"/>
          <p:cNvCxnSpPr/>
          <p:nvPr/>
        </p:nvCxnSpPr>
        <p:spPr>
          <a:xfrm>
            <a:off x="1039500" y="2424889"/>
            <a:ext cx="7065000" cy="0"/>
          </a:xfrm>
          <a:prstGeom prst="straightConnector1">
            <a:avLst/>
          </a:prstGeom>
          <a:noFill/>
          <a:ln cap="flat" cmpd="sng" w="28575">
            <a:solidFill>
              <a:schemeClr val="accent1"/>
            </a:solidFill>
            <a:prstDash val="solid"/>
            <a:round/>
            <a:headEnd len="sm" w="sm" type="none"/>
            <a:tailEnd len="sm" w="sm" type="none"/>
          </a:ln>
        </p:spPr>
      </p:cxnSp>
      <p:cxnSp>
        <p:nvCxnSpPr>
          <p:cNvPr id="2764" name="Google Shape;2764;p43"/>
          <p:cNvCxnSpPr/>
          <p:nvPr/>
        </p:nvCxnSpPr>
        <p:spPr>
          <a:xfrm>
            <a:off x="1039500" y="3608864"/>
            <a:ext cx="7065000" cy="0"/>
          </a:xfrm>
          <a:prstGeom prst="straightConnector1">
            <a:avLst/>
          </a:prstGeom>
          <a:noFill/>
          <a:ln cap="flat" cmpd="sng" w="28575">
            <a:solidFill>
              <a:schemeClr val="accent1"/>
            </a:solidFill>
            <a:prstDash val="solid"/>
            <a:round/>
            <a:headEnd len="sm" w="sm" type="none"/>
            <a:tailEnd len="sm" w="sm" type="none"/>
          </a:ln>
        </p:spPr>
      </p:cxnSp>
      <p:sp>
        <p:nvSpPr>
          <p:cNvPr id="2765" name="Google Shape;2765;p43"/>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66" name="Google Shape;2766;p43"/>
          <p:cNvSpPr txBox="1"/>
          <p:nvPr>
            <p:ph idx="2" type="title"/>
          </p:nvPr>
        </p:nvSpPr>
        <p:spPr>
          <a:xfrm>
            <a:off x="1148450" y="1397525"/>
            <a:ext cx="30888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767" name="Google Shape;2767;p43"/>
          <p:cNvSpPr txBox="1"/>
          <p:nvPr>
            <p:ph idx="1" type="subTitle"/>
          </p:nvPr>
        </p:nvSpPr>
        <p:spPr>
          <a:xfrm>
            <a:off x="1148450" y="1657334"/>
            <a:ext cx="3088800" cy="39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768" name="Google Shape;2768;p43"/>
          <p:cNvSpPr txBox="1"/>
          <p:nvPr>
            <p:ph idx="3" type="title"/>
          </p:nvPr>
        </p:nvSpPr>
        <p:spPr>
          <a:xfrm>
            <a:off x="1148450" y="2569096"/>
            <a:ext cx="30888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769" name="Google Shape;2769;p43"/>
          <p:cNvSpPr txBox="1"/>
          <p:nvPr>
            <p:ph idx="4" type="subTitle"/>
          </p:nvPr>
        </p:nvSpPr>
        <p:spPr>
          <a:xfrm>
            <a:off x="1148450" y="2828905"/>
            <a:ext cx="3088800" cy="39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770" name="Google Shape;2770;p43"/>
          <p:cNvSpPr txBox="1"/>
          <p:nvPr>
            <p:ph idx="5" type="title"/>
          </p:nvPr>
        </p:nvSpPr>
        <p:spPr>
          <a:xfrm>
            <a:off x="1148450" y="3740666"/>
            <a:ext cx="30888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771" name="Google Shape;2771;p43"/>
          <p:cNvSpPr txBox="1"/>
          <p:nvPr>
            <p:ph idx="6" type="subTitle"/>
          </p:nvPr>
        </p:nvSpPr>
        <p:spPr>
          <a:xfrm>
            <a:off x="1148450" y="4000475"/>
            <a:ext cx="3088800" cy="63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772" name="Google Shape;2772;p43"/>
          <p:cNvSpPr txBox="1"/>
          <p:nvPr>
            <p:ph idx="7" type="title"/>
          </p:nvPr>
        </p:nvSpPr>
        <p:spPr>
          <a:xfrm>
            <a:off x="4906750" y="1397525"/>
            <a:ext cx="30888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773" name="Google Shape;2773;p43"/>
          <p:cNvSpPr txBox="1"/>
          <p:nvPr>
            <p:ph idx="8" type="subTitle"/>
          </p:nvPr>
        </p:nvSpPr>
        <p:spPr>
          <a:xfrm>
            <a:off x="4906750" y="1657338"/>
            <a:ext cx="3088800" cy="39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774" name="Google Shape;2774;p43"/>
          <p:cNvSpPr txBox="1"/>
          <p:nvPr>
            <p:ph idx="9" type="title"/>
          </p:nvPr>
        </p:nvSpPr>
        <p:spPr>
          <a:xfrm>
            <a:off x="4906750" y="2569107"/>
            <a:ext cx="30888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775" name="Google Shape;2775;p43"/>
          <p:cNvSpPr txBox="1"/>
          <p:nvPr>
            <p:ph idx="13" type="subTitle"/>
          </p:nvPr>
        </p:nvSpPr>
        <p:spPr>
          <a:xfrm>
            <a:off x="4906750" y="2828920"/>
            <a:ext cx="3088800" cy="39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grpSp>
        <p:nvGrpSpPr>
          <p:cNvPr id="2776" name="Google Shape;2776;p43"/>
          <p:cNvGrpSpPr/>
          <p:nvPr/>
        </p:nvGrpSpPr>
        <p:grpSpPr>
          <a:xfrm>
            <a:off x="7230575" y="3501811"/>
            <a:ext cx="1540410" cy="1636034"/>
            <a:chOff x="7230575" y="3501811"/>
            <a:chExt cx="1540410" cy="1636034"/>
          </a:xfrm>
        </p:grpSpPr>
        <p:grpSp>
          <p:nvGrpSpPr>
            <p:cNvPr id="2777" name="Google Shape;2777;p43"/>
            <p:cNvGrpSpPr/>
            <p:nvPr/>
          </p:nvGrpSpPr>
          <p:grpSpPr>
            <a:xfrm>
              <a:off x="7655512" y="4362305"/>
              <a:ext cx="775528" cy="775540"/>
              <a:chOff x="7655512" y="4362305"/>
              <a:chExt cx="775528" cy="775540"/>
            </a:xfrm>
          </p:grpSpPr>
          <p:sp>
            <p:nvSpPr>
              <p:cNvPr id="2778" name="Google Shape;2778;p43"/>
              <p:cNvSpPr/>
              <p:nvPr/>
            </p:nvSpPr>
            <p:spPr>
              <a:xfrm flipH="1">
                <a:off x="7825485" y="5042204"/>
                <a:ext cx="95633" cy="95641"/>
              </a:xfrm>
              <a:custGeom>
                <a:rect b="b" l="l" r="r" t="t"/>
                <a:pathLst>
                  <a:path extrusionOk="0" h="12246" w="12245">
                    <a:moveTo>
                      <a:pt x="0" y="0"/>
                    </a:moveTo>
                    <a:lnTo>
                      <a:pt x="0" y="12245"/>
                    </a:lnTo>
                    <a:lnTo>
                      <a:pt x="12245" y="12245"/>
                    </a:lnTo>
                    <a:lnTo>
                      <a:pt x="1224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9" name="Google Shape;2779;p43"/>
              <p:cNvSpPr/>
              <p:nvPr/>
            </p:nvSpPr>
            <p:spPr>
              <a:xfrm flipH="1">
                <a:off x="7921094" y="5042204"/>
                <a:ext cx="74382" cy="95641"/>
              </a:xfrm>
              <a:custGeom>
                <a:rect b="b" l="l" r="r" t="t"/>
                <a:pathLst>
                  <a:path extrusionOk="0" h="12246" w="9524">
                    <a:moveTo>
                      <a:pt x="0" y="0"/>
                    </a:moveTo>
                    <a:lnTo>
                      <a:pt x="0" y="12245"/>
                    </a:lnTo>
                    <a:lnTo>
                      <a:pt x="9523" y="12245"/>
                    </a:lnTo>
                    <a:lnTo>
                      <a:pt x="9523"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0" name="Google Shape;2780;p43"/>
              <p:cNvSpPr/>
              <p:nvPr/>
            </p:nvSpPr>
            <p:spPr>
              <a:xfrm flipH="1">
                <a:off x="7995449" y="5042204"/>
                <a:ext cx="85020" cy="95641"/>
              </a:xfrm>
              <a:custGeom>
                <a:rect b="b" l="l" r="r" t="t"/>
                <a:pathLst>
                  <a:path extrusionOk="0" h="12246" w="10886">
                    <a:moveTo>
                      <a:pt x="1" y="0"/>
                    </a:moveTo>
                    <a:lnTo>
                      <a:pt x="1" y="12245"/>
                    </a:lnTo>
                    <a:lnTo>
                      <a:pt x="10885" y="1224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1" name="Google Shape;2781;p43"/>
              <p:cNvSpPr/>
              <p:nvPr/>
            </p:nvSpPr>
            <p:spPr>
              <a:xfrm flipH="1">
                <a:off x="8080438" y="5042204"/>
                <a:ext cx="95649" cy="95641"/>
              </a:xfrm>
              <a:custGeom>
                <a:rect b="b" l="l" r="r" t="t"/>
                <a:pathLst>
                  <a:path extrusionOk="0" h="12246" w="12247">
                    <a:moveTo>
                      <a:pt x="1" y="0"/>
                    </a:moveTo>
                    <a:lnTo>
                      <a:pt x="1" y="12245"/>
                    </a:lnTo>
                    <a:lnTo>
                      <a:pt x="12247" y="12245"/>
                    </a:lnTo>
                    <a:lnTo>
                      <a:pt x="122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2" name="Google Shape;2782;p43"/>
              <p:cNvSpPr/>
              <p:nvPr/>
            </p:nvSpPr>
            <p:spPr>
              <a:xfrm flipH="1">
                <a:off x="7825485" y="4957212"/>
                <a:ext cx="95633" cy="85020"/>
              </a:xfrm>
              <a:custGeom>
                <a:rect b="b" l="l" r="r" t="t"/>
                <a:pathLst>
                  <a:path extrusionOk="0" h="10886" w="12245">
                    <a:moveTo>
                      <a:pt x="0" y="1"/>
                    </a:moveTo>
                    <a:lnTo>
                      <a:pt x="0" y="10885"/>
                    </a:lnTo>
                    <a:lnTo>
                      <a:pt x="12245" y="10885"/>
                    </a:lnTo>
                    <a:lnTo>
                      <a:pt x="1224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3" name="Google Shape;2783;p43"/>
              <p:cNvSpPr/>
              <p:nvPr/>
            </p:nvSpPr>
            <p:spPr>
              <a:xfrm flipH="1">
                <a:off x="7921094" y="4957212"/>
                <a:ext cx="74382" cy="85020"/>
              </a:xfrm>
              <a:custGeom>
                <a:rect b="b" l="l" r="r" t="t"/>
                <a:pathLst>
                  <a:path extrusionOk="0" h="10886" w="9524">
                    <a:moveTo>
                      <a:pt x="0" y="1"/>
                    </a:moveTo>
                    <a:lnTo>
                      <a:pt x="0" y="10885"/>
                    </a:lnTo>
                    <a:lnTo>
                      <a:pt x="9523" y="10885"/>
                    </a:lnTo>
                    <a:lnTo>
                      <a:pt x="9523"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4" name="Google Shape;2784;p43"/>
              <p:cNvSpPr/>
              <p:nvPr/>
            </p:nvSpPr>
            <p:spPr>
              <a:xfrm flipH="1">
                <a:off x="7995449" y="4957212"/>
                <a:ext cx="85020" cy="85020"/>
              </a:xfrm>
              <a:custGeom>
                <a:rect b="b" l="l" r="r" t="t"/>
                <a:pathLst>
                  <a:path extrusionOk="0" h="10886" w="10886">
                    <a:moveTo>
                      <a:pt x="1" y="1"/>
                    </a:moveTo>
                    <a:lnTo>
                      <a:pt x="1"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5" name="Google Shape;2785;p43"/>
              <p:cNvSpPr/>
              <p:nvPr/>
            </p:nvSpPr>
            <p:spPr>
              <a:xfrm flipH="1">
                <a:off x="8080438" y="4957212"/>
                <a:ext cx="95649" cy="85020"/>
              </a:xfrm>
              <a:custGeom>
                <a:rect b="b" l="l" r="r" t="t"/>
                <a:pathLst>
                  <a:path extrusionOk="0" h="10886" w="12247">
                    <a:moveTo>
                      <a:pt x="1" y="1"/>
                    </a:moveTo>
                    <a:lnTo>
                      <a:pt x="1" y="10885"/>
                    </a:lnTo>
                    <a:lnTo>
                      <a:pt x="12247" y="10885"/>
                    </a:lnTo>
                    <a:lnTo>
                      <a:pt x="122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6" name="Google Shape;2786;p43"/>
              <p:cNvSpPr/>
              <p:nvPr/>
            </p:nvSpPr>
            <p:spPr>
              <a:xfrm flipH="1">
                <a:off x="7825485" y="4872228"/>
                <a:ext cx="95633" cy="85012"/>
              </a:xfrm>
              <a:custGeom>
                <a:rect b="b" l="l" r="r" t="t"/>
                <a:pathLst>
                  <a:path extrusionOk="0" h="10885" w="12245">
                    <a:moveTo>
                      <a:pt x="0" y="0"/>
                    </a:moveTo>
                    <a:lnTo>
                      <a:pt x="0" y="10885"/>
                    </a:lnTo>
                    <a:lnTo>
                      <a:pt x="12245" y="10885"/>
                    </a:lnTo>
                    <a:lnTo>
                      <a:pt x="1224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7" name="Google Shape;2787;p43"/>
              <p:cNvSpPr/>
              <p:nvPr/>
            </p:nvSpPr>
            <p:spPr>
              <a:xfrm flipH="1">
                <a:off x="7921094" y="4872228"/>
                <a:ext cx="74382" cy="85012"/>
              </a:xfrm>
              <a:custGeom>
                <a:rect b="b" l="l" r="r" t="t"/>
                <a:pathLst>
                  <a:path extrusionOk="0" h="10885" w="9524">
                    <a:moveTo>
                      <a:pt x="0" y="0"/>
                    </a:moveTo>
                    <a:lnTo>
                      <a:pt x="0" y="10885"/>
                    </a:lnTo>
                    <a:lnTo>
                      <a:pt x="9523" y="10885"/>
                    </a:lnTo>
                    <a:lnTo>
                      <a:pt x="9523"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8" name="Google Shape;2788;p43"/>
              <p:cNvSpPr/>
              <p:nvPr/>
            </p:nvSpPr>
            <p:spPr>
              <a:xfrm flipH="1">
                <a:off x="7995449" y="4872228"/>
                <a:ext cx="85020" cy="85012"/>
              </a:xfrm>
              <a:custGeom>
                <a:rect b="b" l="l" r="r" t="t"/>
                <a:pathLst>
                  <a:path extrusionOk="0" h="10885" w="10886">
                    <a:moveTo>
                      <a:pt x="1" y="0"/>
                    </a:moveTo>
                    <a:lnTo>
                      <a:pt x="1"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9" name="Google Shape;2789;p43"/>
              <p:cNvSpPr/>
              <p:nvPr/>
            </p:nvSpPr>
            <p:spPr>
              <a:xfrm flipH="1">
                <a:off x="8080438" y="4872228"/>
                <a:ext cx="95649" cy="85012"/>
              </a:xfrm>
              <a:custGeom>
                <a:rect b="b" l="l" r="r" t="t"/>
                <a:pathLst>
                  <a:path extrusionOk="0" h="10885" w="12247">
                    <a:moveTo>
                      <a:pt x="1" y="0"/>
                    </a:moveTo>
                    <a:lnTo>
                      <a:pt x="1" y="10885"/>
                    </a:lnTo>
                    <a:lnTo>
                      <a:pt x="12247" y="10885"/>
                    </a:lnTo>
                    <a:lnTo>
                      <a:pt x="122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0" name="Google Shape;2790;p43"/>
              <p:cNvSpPr/>
              <p:nvPr/>
            </p:nvSpPr>
            <p:spPr>
              <a:xfrm flipH="1">
                <a:off x="7825485" y="4787235"/>
                <a:ext cx="95633" cy="85020"/>
              </a:xfrm>
              <a:custGeom>
                <a:rect b="b" l="l" r="r" t="t"/>
                <a:pathLst>
                  <a:path extrusionOk="0" h="10886" w="12245">
                    <a:moveTo>
                      <a:pt x="0" y="1"/>
                    </a:moveTo>
                    <a:lnTo>
                      <a:pt x="0" y="10885"/>
                    </a:lnTo>
                    <a:lnTo>
                      <a:pt x="12245" y="10885"/>
                    </a:lnTo>
                    <a:lnTo>
                      <a:pt x="1224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1" name="Google Shape;2791;p43"/>
              <p:cNvSpPr/>
              <p:nvPr/>
            </p:nvSpPr>
            <p:spPr>
              <a:xfrm flipH="1">
                <a:off x="7921094" y="4787235"/>
                <a:ext cx="74382" cy="85020"/>
              </a:xfrm>
              <a:custGeom>
                <a:rect b="b" l="l" r="r" t="t"/>
                <a:pathLst>
                  <a:path extrusionOk="0" h="10886" w="9524">
                    <a:moveTo>
                      <a:pt x="0" y="1"/>
                    </a:moveTo>
                    <a:lnTo>
                      <a:pt x="0" y="10885"/>
                    </a:lnTo>
                    <a:lnTo>
                      <a:pt x="9523" y="10885"/>
                    </a:lnTo>
                    <a:lnTo>
                      <a:pt x="9523"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2" name="Google Shape;2792;p43"/>
              <p:cNvSpPr/>
              <p:nvPr/>
            </p:nvSpPr>
            <p:spPr>
              <a:xfrm flipH="1">
                <a:off x="7995449" y="4787235"/>
                <a:ext cx="85020" cy="85020"/>
              </a:xfrm>
              <a:custGeom>
                <a:rect b="b" l="l" r="r" t="t"/>
                <a:pathLst>
                  <a:path extrusionOk="0" h="10886" w="10886">
                    <a:moveTo>
                      <a:pt x="1" y="1"/>
                    </a:moveTo>
                    <a:lnTo>
                      <a:pt x="1"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3" name="Google Shape;2793;p43"/>
              <p:cNvSpPr/>
              <p:nvPr/>
            </p:nvSpPr>
            <p:spPr>
              <a:xfrm flipH="1">
                <a:off x="8080438" y="4787235"/>
                <a:ext cx="95649" cy="85020"/>
              </a:xfrm>
              <a:custGeom>
                <a:rect b="b" l="l" r="r" t="t"/>
                <a:pathLst>
                  <a:path extrusionOk="0" h="10886" w="12247">
                    <a:moveTo>
                      <a:pt x="1" y="1"/>
                    </a:moveTo>
                    <a:lnTo>
                      <a:pt x="1" y="10885"/>
                    </a:lnTo>
                    <a:lnTo>
                      <a:pt x="12247" y="10885"/>
                    </a:lnTo>
                    <a:lnTo>
                      <a:pt x="122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4" name="Google Shape;2794;p43"/>
              <p:cNvSpPr/>
              <p:nvPr/>
            </p:nvSpPr>
            <p:spPr>
              <a:xfrm flipH="1">
                <a:off x="7825485" y="4702251"/>
                <a:ext cx="95633" cy="85012"/>
              </a:xfrm>
              <a:custGeom>
                <a:rect b="b" l="l" r="r" t="t"/>
                <a:pathLst>
                  <a:path extrusionOk="0" h="10885" w="12245">
                    <a:moveTo>
                      <a:pt x="0" y="1"/>
                    </a:moveTo>
                    <a:lnTo>
                      <a:pt x="0" y="10885"/>
                    </a:lnTo>
                    <a:lnTo>
                      <a:pt x="12245" y="10885"/>
                    </a:lnTo>
                    <a:lnTo>
                      <a:pt x="1224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5" name="Google Shape;2795;p43"/>
              <p:cNvSpPr/>
              <p:nvPr/>
            </p:nvSpPr>
            <p:spPr>
              <a:xfrm flipH="1">
                <a:off x="7921094" y="4702251"/>
                <a:ext cx="74382" cy="85012"/>
              </a:xfrm>
              <a:custGeom>
                <a:rect b="b" l="l" r="r" t="t"/>
                <a:pathLst>
                  <a:path extrusionOk="0" h="10885" w="9524">
                    <a:moveTo>
                      <a:pt x="0" y="1"/>
                    </a:moveTo>
                    <a:lnTo>
                      <a:pt x="0" y="10885"/>
                    </a:lnTo>
                    <a:lnTo>
                      <a:pt x="9523" y="10885"/>
                    </a:lnTo>
                    <a:lnTo>
                      <a:pt x="9523"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6" name="Google Shape;2796;p43"/>
              <p:cNvSpPr/>
              <p:nvPr/>
            </p:nvSpPr>
            <p:spPr>
              <a:xfrm flipH="1">
                <a:off x="7995449" y="4702251"/>
                <a:ext cx="85020" cy="85012"/>
              </a:xfrm>
              <a:custGeom>
                <a:rect b="b" l="l" r="r" t="t"/>
                <a:pathLst>
                  <a:path extrusionOk="0" h="10885" w="10886">
                    <a:moveTo>
                      <a:pt x="1" y="1"/>
                    </a:moveTo>
                    <a:lnTo>
                      <a:pt x="1"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7" name="Google Shape;2797;p43"/>
              <p:cNvSpPr/>
              <p:nvPr/>
            </p:nvSpPr>
            <p:spPr>
              <a:xfrm flipH="1">
                <a:off x="8080438" y="4702251"/>
                <a:ext cx="95649" cy="85012"/>
              </a:xfrm>
              <a:custGeom>
                <a:rect b="b" l="l" r="r" t="t"/>
                <a:pathLst>
                  <a:path extrusionOk="0" h="10885" w="12247">
                    <a:moveTo>
                      <a:pt x="1" y="1"/>
                    </a:moveTo>
                    <a:lnTo>
                      <a:pt x="1" y="10885"/>
                    </a:lnTo>
                    <a:lnTo>
                      <a:pt x="12247" y="10885"/>
                    </a:lnTo>
                    <a:lnTo>
                      <a:pt x="122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8" name="Google Shape;2798;p43"/>
              <p:cNvSpPr/>
              <p:nvPr/>
            </p:nvSpPr>
            <p:spPr>
              <a:xfrm flipH="1">
                <a:off x="7655512" y="4617267"/>
                <a:ext cx="85012" cy="85012"/>
              </a:xfrm>
              <a:custGeom>
                <a:rect b="b" l="l" r="r" t="t"/>
                <a:pathLst>
                  <a:path extrusionOk="0" h="10885" w="10885">
                    <a:moveTo>
                      <a:pt x="0" y="0"/>
                    </a:moveTo>
                    <a:lnTo>
                      <a:pt x="0"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9" name="Google Shape;2799;p43"/>
              <p:cNvSpPr/>
              <p:nvPr/>
            </p:nvSpPr>
            <p:spPr>
              <a:xfrm flipH="1">
                <a:off x="7740496" y="4617267"/>
                <a:ext cx="85020" cy="85012"/>
              </a:xfrm>
              <a:custGeom>
                <a:rect b="b" l="l" r="r" t="t"/>
                <a:pathLst>
                  <a:path extrusionOk="0" h="10885" w="10886">
                    <a:moveTo>
                      <a:pt x="1" y="0"/>
                    </a:moveTo>
                    <a:lnTo>
                      <a:pt x="1"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0" name="Google Shape;2800;p43"/>
              <p:cNvSpPr/>
              <p:nvPr/>
            </p:nvSpPr>
            <p:spPr>
              <a:xfrm flipH="1">
                <a:off x="7825485" y="4617267"/>
                <a:ext cx="95633" cy="85012"/>
              </a:xfrm>
              <a:custGeom>
                <a:rect b="b" l="l" r="r" t="t"/>
                <a:pathLst>
                  <a:path extrusionOk="0" h="10885" w="12245">
                    <a:moveTo>
                      <a:pt x="0" y="0"/>
                    </a:moveTo>
                    <a:lnTo>
                      <a:pt x="0" y="10885"/>
                    </a:lnTo>
                    <a:lnTo>
                      <a:pt x="12245" y="10885"/>
                    </a:lnTo>
                    <a:lnTo>
                      <a:pt x="1224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1" name="Google Shape;2801;p43"/>
              <p:cNvSpPr/>
              <p:nvPr/>
            </p:nvSpPr>
            <p:spPr>
              <a:xfrm flipH="1">
                <a:off x="7921094" y="4617267"/>
                <a:ext cx="74382" cy="85012"/>
              </a:xfrm>
              <a:custGeom>
                <a:rect b="b" l="l" r="r" t="t"/>
                <a:pathLst>
                  <a:path extrusionOk="0" h="10885" w="9524">
                    <a:moveTo>
                      <a:pt x="0" y="0"/>
                    </a:moveTo>
                    <a:lnTo>
                      <a:pt x="0" y="10885"/>
                    </a:lnTo>
                    <a:lnTo>
                      <a:pt x="9523" y="10885"/>
                    </a:lnTo>
                    <a:lnTo>
                      <a:pt x="9523"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2" name="Google Shape;2802;p43"/>
              <p:cNvSpPr/>
              <p:nvPr/>
            </p:nvSpPr>
            <p:spPr>
              <a:xfrm flipH="1">
                <a:off x="7995449" y="4617267"/>
                <a:ext cx="85020" cy="85012"/>
              </a:xfrm>
              <a:custGeom>
                <a:rect b="b" l="l" r="r" t="t"/>
                <a:pathLst>
                  <a:path extrusionOk="0" h="10885" w="10886">
                    <a:moveTo>
                      <a:pt x="1" y="0"/>
                    </a:moveTo>
                    <a:lnTo>
                      <a:pt x="1"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3" name="Google Shape;2803;p43"/>
              <p:cNvSpPr/>
              <p:nvPr/>
            </p:nvSpPr>
            <p:spPr>
              <a:xfrm flipH="1">
                <a:off x="8080438" y="4617267"/>
                <a:ext cx="95649" cy="85012"/>
              </a:xfrm>
              <a:custGeom>
                <a:rect b="b" l="l" r="r" t="t"/>
                <a:pathLst>
                  <a:path extrusionOk="0" h="10885" w="12247">
                    <a:moveTo>
                      <a:pt x="1" y="0"/>
                    </a:moveTo>
                    <a:lnTo>
                      <a:pt x="1" y="10885"/>
                    </a:lnTo>
                    <a:lnTo>
                      <a:pt x="12247" y="10885"/>
                    </a:lnTo>
                    <a:lnTo>
                      <a:pt x="122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4" name="Google Shape;2804;p43"/>
              <p:cNvSpPr/>
              <p:nvPr/>
            </p:nvSpPr>
            <p:spPr>
              <a:xfrm flipH="1">
                <a:off x="8176054" y="4617267"/>
                <a:ext cx="74390" cy="85012"/>
              </a:xfrm>
              <a:custGeom>
                <a:rect b="b" l="l" r="r" t="t"/>
                <a:pathLst>
                  <a:path extrusionOk="0" h="10885" w="9525">
                    <a:moveTo>
                      <a:pt x="1" y="0"/>
                    </a:moveTo>
                    <a:lnTo>
                      <a:pt x="1" y="10885"/>
                    </a:lnTo>
                    <a:lnTo>
                      <a:pt x="9525" y="10885"/>
                    </a:lnTo>
                    <a:lnTo>
                      <a:pt x="952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5" name="Google Shape;2805;p43"/>
              <p:cNvSpPr/>
              <p:nvPr/>
            </p:nvSpPr>
            <p:spPr>
              <a:xfrm flipH="1">
                <a:off x="8250417" y="4617267"/>
                <a:ext cx="85012" cy="85012"/>
              </a:xfrm>
              <a:custGeom>
                <a:rect b="b" l="l" r="r" t="t"/>
                <a:pathLst>
                  <a:path extrusionOk="0" h="10885" w="10885">
                    <a:moveTo>
                      <a:pt x="0" y="0"/>
                    </a:moveTo>
                    <a:lnTo>
                      <a:pt x="0"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6" name="Google Shape;2806;p43"/>
              <p:cNvSpPr/>
              <p:nvPr/>
            </p:nvSpPr>
            <p:spPr>
              <a:xfrm flipH="1">
                <a:off x="8335399" y="4617267"/>
                <a:ext cx="95641" cy="85012"/>
              </a:xfrm>
              <a:custGeom>
                <a:rect b="b" l="l" r="r" t="t"/>
                <a:pathLst>
                  <a:path extrusionOk="0" h="10885" w="12246">
                    <a:moveTo>
                      <a:pt x="1" y="0"/>
                    </a:moveTo>
                    <a:lnTo>
                      <a:pt x="1" y="10885"/>
                    </a:lnTo>
                    <a:lnTo>
                      <a:pt x="12245" y="10885"/>
                    </a:lnTo>
                    <a:lnTo>
                      <a:pt x="1224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7" name="Google Shape;2807;p43"/>
              <p:cNvSpPr/>
              <p:nvPr/>
            </p:nvSpPr>
            <p:spPr>
              <a:xfrm flipH="1">
                <a:off x="7655512" y="4532274"/>
                <a:ext cx="85012" cy="85020"/>
              </a:xfrm>
              <a:custGeom>
                <a:rect b="b" l="l" r="r" t="t"/>
                <a:pathLst>
                  <a:path extrusionOk="0" h="10886" w="10885">
                    <a:moveTo>
                      <a:pt x="0" y="1"/>
                    </a:moveTo>
                    <a:lnTo>
                      <a:pt x="0"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8" name="Google Shape;2808;p43"/>
              <p:cNvSpPr/>
              <p:nvPr/>
            </p:nvSpPr>
            <p:spPr>
              <a:xfrm flipH="1">
                <a:off x="7995449" y="4532274"/>
                <a:ext cx="85020" cy="85020"/>
              </a:xfrm>
              <a:custGeom>
                <a:rect b="b" l="l" r="r" t="t"/>
                <a:pathLst>
                  <a:path extrusionOk="0" h="10886" w="10886">
                    <a:moveTo>
                      <a:pt x="1" y="1"/>
                    </a:moveTo>
                    <a:lnTo>
                      <a:pt x="1"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9" name="Google Shape;2809;p43"/>
              <p:cNvSpPr/>
              <p:nvPr/>
            </p:nvSpPr>
            <p:spPr>
              <a:xfrm flipH="1">
                <a:off x="8335399" y="4532274"/>
                <a:ext cx="95641" cy="85020"/>
              </a:xfrm>
              <a:custGeom>
                <a:rect b="b" l="l" r="r" t="t"/>
                <a:pathLst>
                  <a:path extrusionOk="0" h="10886" w="12246">
                    <a:moveTo>
                      <a:pt x="1" y="1"/>
                    </a:moveTo>
                    <a:lnTo>
                      <a:pt x="1" y="10885"/>
                    </a:lnTo>
                    <a:lnTo>
                      <a:pt x="12245" y="10885"/>
                    </a:lnTo>
                    <a:lnTo>
                      <a:pt x="1224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0" name="Google Shape;2810;p43"/>
              <p:cNvSpPr/>
              <p:nvPr/>
            </p:nvSpPr>
            <p:spPr>
              <a:xfrm flipH="1">
                <a:off x="7655512" y="4447290"/>
                <a:ext cx="85012" cy="85012"/>
              </a:xfrm>
              <a:custGeom>
                <a:rect b="b" l="l" r="r" t="t"/>
                <a:pathLst>
                  <a:path extrusionOk="0" h="10885" w="10885">
                    <a:moveTo>
                      <a:pt x="0" y="0"/>
                    </a:moveTo>
                    <a:lnTo>
                      <a:pt x="0"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1" name="Google Shape;2811;p43"/>
              <p:cNvSpPr/>
              <p:nvPr/>
            </p:nvSpPr>
            <p:spPr>
              <a:xfrm flipH="1">
                <a:off x="7995449" y="4447290"/>
                <a:ext cx="85020" cy="85012"/>
              </a:xfrm>
              <a:custGeom>
                <a:rect b="b" l="l" r="r" t="t"/>
                <a:pathLst>
                  <a:path extrusionOk="0" h="10885" w="10886">
                    <a:moveTo>
                      <a:pt x="1" y="0"/>
                    </a:moveTo>
                    <a:lnTo>
                      <a:pt x="1"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2" name="Google Shape;2812;p43"/>
              <p:cNvSpPr/>
              <p:nvPr/>
            </p:nvSpPr>
            <p:spPr>
              <a:xfrm flipH="1">
                <a:off x="8335399" y="4447290"/>
                <a:ext cx="95641" cy="85012"/>
              </a:xfrm>
              <a:custGeom>
                <a:rect b="b" l="l" r="r" t="t"/>
                <a:pathLst>
                  <a:path extrusionOk="0" h="10885" w="12246">
                    <a:moveTo>
                      <a:pt x="1" y="0"/>
                    </a:moveTo>
                    <a:lnTo>
                      <a:pt x="1" y="10885"/>
                    </a:lnTo>
                    <a:lnTo>
                      <a:pt x="12245" y="10885"/>
                    </a:lnTo>
                    <a:lnTo>
                      <a:pt x="1224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3" name="Google Shape;2813;p43"/>
              <p:cNvSpPr/>
              <p:nvPr/>
            </p:nvSpPr>
            <p:spPr>
              <a:xfrm flipH="1">
                <a:off x="7655512" y="4362305"/>
                <a:ext cx="85012" cy="85020"/>
              </a:xfrm>
              <a:custGeom>
                <a:rect b="b" l="l" r="r" t="t"/>
                <a:pathLst>
                  <a:path extrusionOk="0" h="10886" w="10885">
                    <a:moveTo>
                      <a:pt x="0" y="1"/>
                    </a:moveTo>
                    <a:lnTo>
                      <a:pt x="0"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4" name="Google Shape;2814;p43"/>
              <p:cNvSpPr/>
              <p:nvPr/>
            </p:nvSpPr>
            <p:spPr>
              <a:xfrm flipH="1">
                <a:off x="7995449" y="4362305"/>
                <a:ext cx="85020" cy="85020"/>
              </a:xfrm>
              <a:custGeom>
                <a:rect b="b" l="l" r="r" t="t"/>
                <a:pathLst>
                  <a:path extrusionOk="0" h="10886" w="10886">
                    <a:moveTo>
                      <a:pt x="1" y="1"/>
                    </a:moveTo>
                    <a:lnTo>
                      <a:pt x="1"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5" name="Google Shape;2815;p43"/>
              <p:cNvSpPr/>
              <p:nvPr/>
            </p:nvSpPr>
            <p:spPr>
              <a:xfrm flipH="1">
                <a:off x="8335399" y="4362305"/>
                <a:ext cx="95641" cy="85020"/>
              </a:xfrm>
              <a:custGeom>
                <a:rect b="b" l="l" r="r" t="t"/>
                <a:pathLst>
                  <a:path extrusionOk="0" h="10886" w="12246">
                    <a:moveTo>
                      <a:pt x="1" y="1"/>
                    </a:moveTo>
                    <a:lnTo>
                      <a:pt x="1" y="10885"/>
                    </a:lnTo>
                    <a:lnTo>
                      <a:pt x="12245" y="10885"/>
                    </a:lnTo>
                    <a:lnTo>
                      <a:pt x="1224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16" name="Google Shape;2816;p43"/>
            <p:cNvSpPr/>
            <p:nvPr/>
          </p:nvSpPr>
          <p:spPr>
            <a:xfrm flipH="1">
              <a:off x="7315559" y="3767391"/>
              <a:ext cx="85020" cy="85020"/>
            </a:xfrm>
            <a:custGeom>
              <a:rect b="b" l="l" r="r" t="t"/>
              <a:pathLst>
                <a:path extrusionOk="0" h="10886" w="10886">
                  <a:moveTo>
                    <a:pt x="1" y="1"/>
                  </a:moveTo>
                  <a:lnTo>
                    <a:pt x="1" y="10885"/>
                  </a:lnTo>
                  <a:lnTo>
                    <a:pt x="10885" y="10885"/>
                  </a:lnTo>
                  <a:lnTo>
                    <a:pt x="10885"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7" name="Google Shape;2817;p43"/>
            <p:cNvSpPr/>
            <p:nvPr/>
          </p:nvSpPr>
          <p:spPr>
            <a:xfrm flipH="1">
              <a:off x="7655512" y="3767391"/>
              <a:ext cx="85012" cy="85020"/>
            </a:xfrm>
            <a:custGeom>
              <a:rect b="b" l="l" r="r" t="t"/>
              <a:pathLst>
                <a:path extrusionOk="0" h="10886" w="10885">
                  <a:moveTo>
                    <a:pt x="0" y="1"/>
                  </a:moveTo>
                  <a:lnTo>
                    <a:pt x="0" y="10885"/>
                  </a:lnTo>
                  <a:lnTo>
                    <a:pt x="10885" y="10885"/>
                  </a:lnTo>
                  <a:lnTo>
                    <a:pt x="10885"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8" name="Google Shape;2818;p43"/>
            <p:cNvSpPr/>
            <p:nvPr/>
          </p:nvSpPr>
          <p:spPr>
            <a:xfrm flipH="1">
              <a:off x="8080438" y="3671779"/>
              <a:ext cx="95649" cy="95641"/>
            </a:xfrm>
            <a:custGeom>
              <a:rect b="b" l="l" r="r" t="t"/>
              <a:pathLst>
                <a:path extrusionOk="0" h="12246" w="12247">
                  <a:moveTo>
                    <a:pt x="1" y="1"/>
                  </a:moveTo>
                  <a:lnTo>
                    <a:pt x="1" y="12246"/>
                  </a:lnTo>
                  <a:lnTo>
                    <a:pt x="12247" y="12246"/>
                  </a:lnTo>
                  <a:lnTo>
                    <a:pt x="122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9" name="Google Shape;2819;p43"/>
            <p:cNvSpPr/>
            <p:nvPr/>
          </p:nvSpPr>
          <p:spPr>
            <a:xfrm flipH="1">
              <a:off x="8685973" y="3597414"/>
              <a:ext cx="85012" cy="95641"/>
            </a:xfrm>
            <a:custGeom>
              <a:rect b="b" l="l" r="r" t="t"/>
              <a:pathLst>
                <a:path extrusionOk="0" h="12246" w="10885">
                  <a:moveTo>
                    <a:pt x="0" y="1"/>
                  </a:moveTo>
                  <a:lnTo>
                    <a:pt x="0" y="12245"/>
                  </a:lnTo>
                  <a:lnTo>
                    <a:pt x="10884" y="12245"/>
                  </a:lnTo>
                  <a:lnTo>
                    <a:pt x="10884"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0" name="Google Shape;2820;p43"/>
            <p:cNvSpPr/>
            <p:nvPr/>
          </p:nvSpPr>
          <p:spPr>
            <a:xfrm flipH="1">
              <a:off x="8685973" y="3767391"/>
              <a:ext cx="85012" cy="85020"/>
            </a:xfrm>
            <a:custGeom>
              <a:rect b="b" l="l" r="r" t="t"/>
              <a:pathLst>
                <a:path extrusionOk="0" h="10886" w="10885">
                  <a:moveTo>
                    <a:pt x="0" y="1"/>
                  </a:moveTo>
                  <a:lnTo>
                    <a:pt x="0" y="10885"/>
                  </a:lnTo>
                  <a:lnTo>
                    <a:pt x="10884" y="10885"/>
                  </a:lnTo>
                  <a:lnTo>
                    <a:pt x="10884"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1" name="Google Shape;2821;p43"/>
            <p:cNvSpPr/>
            <p:nvPr/>
          </p:nvSpPr>
          <p:spPr>
            <a:xfrm flipH="1">
              <a:off x="8176054" y="3501811"/>
              <a:ext cx="74390" cy="95633"/>
            </a:xfrm>
            <a:custGeom>
              <a:rect b="b" l="l" r="r" t="t"/>
              <a:pathLst>
                <a:path extrusionOk="0" h="12245" w="9525">
                  <a:moveTo>
                    <a:pt x="1" y="0"/>
                  </a:moveTo>
                  <a:lnTo>
                    <a:pt x="1" y="12245"/>
                  </a:lnTo>
                  <a:lnTo>
                    <a:pt x="9525" y="12245"/>
                  </a:lnTo>
                  <a:lnTo>
                    <a:pt x="952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2" name="Google Shape;2822;p43"/>
            <p:cNvSpPr/>
            <p:nvPr/>
          </p:nvSpPr>
          <p:spPr>
            <a:xfrm flipH="1">
              <a:off x="8250417" y="3501811"/>
              <a:ext cx="85012" cy="95633"/>
            </a:xfrm>
            <a:custGeom>
              <a:rect b="b" l="l" r="r" t="t"/>
              <a:pathLst>
                <a:path extrusionOk="0" h="12245" w="10885">
                  <a:moveTo>
                    <a:pt x="0" y="0"/>
                  </a:moveTo>
                  <a:lnTo>
                    <a:pt x="0" y="12245"/>
                  </a:lnTo>
                  <a:lnTo>
                    <a:pt x="10885" y="12245"/>
                  </a:lnTo>
                  <a:lnTo>
                    <a:pt x="1088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23" name="Google Shape;2823;p43"/>
            <p:cNvGrpSpPr/>
            <p:nvPr/>
          </p:nvGrpSpPr>
          <p:grpSpPr>
            <a:xfrm>
              <a:off x="7230575" y="3501811"/>
              <a:ext cx="1540410" cy="860514"/>
              <a:chOff x="7230575" y="3501811"/>
              <a:chExt cx="1540410" cy="860514"/>
            </a:xfrm>
          </p:grpSpPr>
          <p:sp>
            <p:nvSpPr>
              <p:cNvPr id="2824" name="Google Shape;2824;p43"/>
              <p:cNvSpPr/>
              <p:nvPr/>
            </p:nvSpPr>
            <p:spPr>
              <a:xfrm flipH="1">
                <a:off x="7315559" y="4277321"/>
                <a:ext cx="85020" cy="85004"/>
              </a:xfrm>
              <a:custGeom>
                <a:rect b="b" l="l" r="r" t="t"/>
                <a:pathLst>
                  <a:path extrusionOk="0" h="10884" w="10886">
                    <a:moveTo>
                      <a:pt x="1" y="0"/>
                    </a:moveTo>
                    <a:lnTo>
                      <a:pt x="1" y="10884"/>
                    </a:lnTo>
                    <a:lnTo>
                      <a:pt x="10885" y="1088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5" name="Google Shape;2825;p43"/>
              <p:cNvSpPr/>
              <p:nvPr/>
            </p:nvSpPr>
            <p:spPr>
              <a:xfrm flipH="1">
                <a:off x="7400551" y="4277321"/>
                <a:ext cx="85012" cy="85004"/>
              </a:xfrm>
              <a:custGeom>
                <a:rect b="b" l="l" r="r" t="t"/>
                <a:pathLst>
                  <a:path extrusionOk="0" h="10884" w="10885">
                    <a:moveTo>
                      <a:pt x="0" y="0"/>
                    </a:moveTo>
                    <a:lnTo>
                      <a:pt x="0" y="10884"/>
                    </a:lnTo>
                    <a:lnTo>
                      <a:pt x="10885" y="1088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6" name="Google Shape;2826;p43"/>
              <p:cNvSpPr/>
              <p:nvPr/>
            </p:nvSpPr>
            <p:spPr>
              <a:xfrm flipH="1">
                <a:off x="7485535" y="4277321"/>
                <a:ext cx="85012" cy="85004"/>
              </a:xfrm>
              <a:custGeom>
                <a:rect b="b" l="l" r="r" t="t"/>
                <a:pathLst>
                  <a:path extrusionOk="0" h="10884" w="10885">
                    <a:moveTo>
                      <a:pt x="0" y="0"/>
                    </a:moveTo>
                    <a:lnTo>
                      <a:pt x="0" y="10884"/>
                    </a:lnTo>
                    <a:lnTo>
                      <a:pt x="10884" y="10884"/>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7" name="Google Shape;2827;p43"/>
              <p:cNvSpPr/>
              <p:nvPr/>
            </p:nvSpPr>
            <p:spPr>
              <a:xfrm flipH="1">
                <a:off x="7570520" y="4277321"/>
                <a:ext cx="85020" cy="85004"/>
              </a:xfrm>
              <a:custGeom>
                <a:rect b="b" l="l" r="r" t="t"/>
                <a:pathLst>
                  <a:path extrusionOk="0" h="10884" w="10886">
                    <a:moveTo>
                      <a:pt x="1" y="0"/>
                    </a:moveTo>
                    <a:lnTo>
                      <a:pt x="1" y="10884"/>
                    </a:lnTo>
                    <a:lnTo>
                      <a:pt x="10885" y="1088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8" name="Google Shape;2828;p43"/>
              <p:cNvSpPr/>
              <p:nvPr/>
            </p:nvSpPr>
            <p:spPr>
              <a:xfrm flipH="1">
                <a:off x="7655512" y="4277321"/>
                <a:ext cx="85012" cy="85004"/>
              </a:xfrm>
              <a:custGeom>
                <a:rect b="b" l="l" r="r" t="t"/>
                <a:pathLst>
                  <a:path extrusionOk="0" h="10884" w="10885">
                    <a:moveTo>
                      <a:pt x="0" y="0"/>
                    </a:moveTo>
                    <a:lnTo>
                      <a:pt x="0" y="10884"/>
                    </a:lnTo>
                    <a:lnTo>
                      <a:pt x="10885" y="1088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9" name="Google Shape;2829;p43"/>
              <p:cNvSpPr/>
              <p:nvPr/>
            </p:nvSpPr>
            <p:spPr>
              <a:xfrm flipH="1">
                <a:off x="7740496" y="4277321"/>
                <a:ext cx="85020" cy="85004"/>
              </a:xfrm>
              <a:custGeom>
                <a:rect b="b" l="l" r="r" t="t"/>
                <a:pathLst>
                  <a:path extrusionOk="0" h="10884" w="10886">
                    <a:moveTo>
                      <a:pt x="1" y="0"/>
                    </a:moveTo>
                    <a:lnTo>
                      <a:pt x="1" y="10884"/>
                    </a:lnTo>
                    <a:lnTo>
                      <a:pt x="10885" y="1088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0" name="Google Shape;2830;p43"/>
              <p:cNvSpPr/>
              <p:nvPr/>
            </p:nvSpPr>
            <p:spPr>
              <a:xfrm flipH="1">
                <a:off x="7825485" y="4277321"/>
                <a:ext cx="95633" cy="85004"/>
              </a:xfrm>
              <a:custGeom>
                <a:rect b="b" l="l" r="r" t="t"/>
                <a:pathLst>
                  <a:path extrusionOk="0" h="10884" w="12245">
                    <a:moveTo>
                      <a:pt x="0" y="0"/>
                    </a:moveTo>
                    <a:lnTo>
                      <a:pt x="0" y="10884"/>
                    </a:lnTo>
                    <a:lnTo>
                      <a:pt x="12245" y="10884"/>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1" name="Google Shape;2831;p43"/>
              <p:cNvSpPr/>
              <p:nvPr/>
            </p:nvSpPr>
            <p:spPr>
              <a:xfrm flipH="1">
                <a:off x="7921094" y="4277321"/>
                <a:ext cx="74382" cy="85004"/>
              </a:xfrm>
              <a:custGeom>
                <a:rect b="b" l="l" r="r" t="t"/>
                <a:pathLst>
                  <a:path extrusionOk="0" h="10884" w="9524">
                    <a:moveTo>
                      <a:pt x="0" y="0"/>
                    </a:moveTo>
                    <a:lnTo>
                      <a:pt x="0" y="10884"/>
                    </a:lnTo>
                    <a:lnTo>
                      <a:pt x="9523" y="10884"/>
                    </a:lnTo>
                    <a:lnTo>
                      <a:pt x="952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2" name="Google Shape;2832;p43"/>
              <p:cNvSpPr/>
              <p:nvPr/>
            </p:nvSpPr>
            <p:spPr>
              <a:xfrm flipH="1">
                <a:off x="7995449" y="4277321"/>
                <a:ext cx="85020" cy="85004"/>
              </a:xfrm>
              <a:custGeom>
                <a:rect b="b" l="l" r="r" t="t"/>
                <a:pathLst>
                  <a:path extrusionOk="0" h="10884" w="10886">
                    <a:moveTo>
                      <a:pt x="1" y="0"/>
                    </a:moveTo>
                    <a:lnTo>
                      <a:pt x="1" y="10884"/>
                    </a:lnTo>
                    <a:lnTo>
                      <a:pt x="10885" y="1088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3" name="Google Shape;2833;p43"/>
              <p:cNvSpPr/>
              <p:nvPr/>
            </p:nvSpPr>
            <p:spPr>
              <a:xfrm flipH="1">
                <a:off x="8080438" y="4277321"/>
                <a:ext cx="95649" cy="85004"/>
              </a:xfrm>
              <a:custGeom>
                <a:rect b="b" l="l" r="r" t="t"/>
                <a:pathLst>
                  <a:path extrusionOk="0" h="10884" w="12247">
                    <a:moveTo>
                      <a:pt x="1" y="0"/>
                    </a:moveTo>
                    <a:lnTo>
                      <a:pt x="1" y="10884"/>
                    </a:lnTo>
                    <a:lnTo>
                      <a:pt x="12247" y="10884"/>
                    </a:lnTo>
                    <a:lnTo>
                      <a:pt x="12247"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4" name="Google Shape;2834;p43"/>
              <p:cNvSpPr/>
              <p:nvPr/>
            </p:nvSpPr>
            <p:spPr>
              <a:xfrm flipH="1">
                <a:off x="8176054" y="4277321"/>
                <a:ext cx="74390" cy="85004"/>
              </a:xfrm>
              <a:custGeom>
                <a:rect b="b" l="l" r="r" t="t"/>
                <a:pathLst>
                  <a:path extrusionOk="0" h="10884" w="9525">
                    <a:moveTo>
                      <a:pt x="1" y="0"/>
                    </a:moveTo>
                    <a:lnTo>
                      <a:pt x="1" y="10884"/>
                    </a:lnTo>
                    <a:lnTo>
                      <a:pt x="9525" y="10884"/>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5" name="Google Shape;2835;p43"/>
              <p:cNvSpPr/>
              <p:nvPr/>
            </p:nvSpPr>
            <p:spPr>
              <a:xfrm flipH="1">
                <a:off x="8250417" y="4277321"/>
                <a:ext cx="85012" cy="85004"/>
              </a:xfrm>
              <a:custGeom>
                <a:rect b="b" l="l" r="r" t="t"/>
                <a:pathLst>
                  <a:path extrusionOk="0" h="10884" w="10885">
                    <a:moveTo>
                      <a:pt x="0" y="0"/>
                    </a:moveTo>
                    <a:lnTo>
                      <a:pt x="0" y="10884"/>
                    </a:lnTo>
                    <a:lnTo>
                      <a:pt x="10885" y="1088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6" name="Google Shape;2836;p43"/>
              <p:cNvSpPr/>
              <p:nvPr/>
            </p:nvSpPr>
            <p:spPr>
              <a:xfrm flipH="1">
                <a:off x="8335399" y="4277321"/>
                <a:ext cx="95641" cy="85004"/>
              </a:xfrm>
              <a:custGeom>
                <a:rect b="b" l="l" r="r" t="t"/>
                <a:pathLst>
                  <a:path extrusionOk="0" h="10884" w="12246">
                    <a:moveTo>
                      <a:pt x="1" y="0"/>
                    </a:moveTo>
                    <a:lnTo>
                      <a:pt x="1" y="10884"/>
                    </a:lnTo>
                    <a:lnTo>
                      <a:pt x="12245" y="10884"/>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7" name="Google Shape;2837;p43"/>
              <p:cNvSpPr/>
              <p:nvPr/>
            </p:nvSpPr>
            <p:spPr>
              <a:xfrm flipH="1">
                <a:off x="8431015" y="4277321"/>
                <a:ext cx="74390" cy="85004"/>
              </a:xfrm>
              <a:custGeom>
                <a:rect b="b" l="l" r="r" t="t"/>
                <a:pathLst>
                  <a:path extrusionOk="0" h="10884" w="9525">
                    <a:moveTo>
                      <a:pt x="1" y="0"/>
                    </a:moveTo>
                    <a:lnTo>
                      <a:pt x="1" y="10884"/>
                    </a:lnTo>
                    <a:lnTo>
                      <a:pt x="9525" y="10884"/>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8" name="Google Shape;2838;p43"/>
              <p:cNvSpPr/>
              <p:nvPr/>
            </p:nvSpPr>
            <p:spPr>
              <a:xfrm flipH="1">
                <a:off x="8505377" y="4277321"/>
                <a:ext cx="85012" cy="85004"/>
              </a:xfrm>
              <a:custGeom>
                <a:rect b="b" l="l" r="r" t="t"/>
                <a:pathLst>
                  <a:path extrusionOk="0" h="10884" w="10885">
                    <a:moveTo>
                      <a:pt x="0" y="0"/>
                    </a:moveTo>
                    <a:lnTo>
                      <a:pt x="0" y="10884"/>
                    </a:lnTo>
                    <a:lnTo>
                      <a:pt x="10885" y="1088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9" name="Google Shape;2839;p43"/>
              <p:cNvSpPr/>
              <p:nvPr/>
            </p:nvSpPr>
            <p:spPr>
              <a:xfrm flipH="1">
                <a:off x="8590359" y="4277321"/>
                <a:ext cx="95641" cy="85004"/>
              </a:xfrm>
              <a:custGeom>
                <a:rect b="b" l="l" r="r" t="t"/>
                <a:pathLst>
                  <a:path extrusionOk="0" h="10884" w="12246">
                    <a:moveTo>
                      <a:pt x="0" y="0"/>
                    </a:moveTo>
                    <a:lnTo>
                      <a:pt x="0" y="10884"/>
                    </a:lnTo>
                    <a:lnTo>
                      <a:pt x="12245" y="10884"/>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0" name="Google Shape;2840;p43"/>
              <p:cNvSpPr/>
              <p:nvPr/>
            </p:nvSpPr>
            <p:spPr>
              <a:xfrm flipH="1">
                <a:off x="7315559" y="4181710"/>
                <a:ext cx="85020" cy="95641"/>
              </a:xfrm>
              <a:custGeom>
                <a:rect b="b" l="l" r="r" t="t"/>
                <a:pathLst>
                  <a:path extrusionOk="0" h="12246" w="10886">
                    <a:moveTo>
                      <a:pt x="1" y="1"/>
                    </a:moveTo>
                    <a:lnTo>
                      <a:pt x="1"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1" name="Google Shape;2841;p43"/>
              <p:cNvSpPr/>
              <p:nvPr/>
            </p:nvSpPr>
            <p:spPr>
              <a:xfrm flipH="1">
                <a:off x="7400551" y="4181710"/>
                <a:ext cx="85012" cy="95641"/>
              </a:xfrm>
              <a:custGeom>
                <a:rect b="b" l="l" r="r" t="t"/>
                <a:pathLst>
                  <a:path extrusionOk="0" h="12246" w="10885">
                    <a:moveTo>
                      <a:pt x="0" y="1"/>
                    </a:moveTo>
                    <a:lnTo>
                      <a:pt x="0"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2" name="Google Shape;2842;p43"/>
              <p:cNvSpPr/>
              <p:nvPr/>
            </p:nvSpPr>
            <p:spPr>
              <a:xfrm flipH="1">
                <a:off x="7485535" y="4181710"/>
                <a:ext cx="85012" cy="95641"/>
              </a:xfrm>
              <a:custGeom>
                <a:rect b="b" l="l" r="r" t="t"/>
                <a:pathLst>
                  <a:path extrusionOk="0" h="12246" w="10885">
                    <a:moveTo>
                      <a:pt x="0" y="1"/>
                    </a:moveTo>
                    <a:lnTo>
                      <a:pt x="0" y="12245"/>
                    </a:lnTo>
                    <a:lnTo>
                      <a:pt x="10884" y="1224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3" name="Google Shape;2843;p43"/>
              <p:cNvSpPr/>
              <p:nvPr/>
            </p:nvSpPr>
            <p:spPr>
              <a:xfrm flipH="1">
                <a:off x="7570520" y="4181710"/>
                <a:ext cx="85020" cy="95641"/>
              </a:xfrm>
              <a:custGeom>
                <a:rect b="b" l="l" r="r" t="t"/>
                <a:pathLst>
                  <a:path extrusionOk="0" h="12246" w="10886">
                    <a:moveTo>
                      <a:pt x="1" y="1"/>
                    </a:moveTo>
                    <a:lnTo>
                      <a:pt x="1"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4" name="Google Shape;2844;p43"/>
              <p:cNvSpPr/>
              <p:nvPr/>
            </p:nvSpPr>
            <p:spPr>
              <a:xfrm flipH="1">
                <a:off x="7655512" y="4181710"/>
                <a:ext cx="85012" cy="95641"/>
              </a:xfrm>
              <a:custGeom>
                <a:rect b="b" l="l" r="r" t="t"/>
                <a:pathLst>
                  <a:path extrusionOk="0" h="12246" w="10885">
                    <a:moveTo>
                      <a:pt x="0" y="1"/>
                    </a:moveTo>
                    <a:lnTo>
                      <a:pt x="0"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5" name="Google Shape;2845;p43"/>
              <p:cNvSpPr/>
              <p:nvPr/>
            </p:nvSpPr>
            <p:spPr>
              <a:xfrm flipH="1">
                <a:off x="7740496" y="4181710"/>
                <a:ext cx="85020" cy="95641"/>
              </a:xfrm>
              <a:custGeom>
                <a:rect b="b" l="l" r="r" t="t"/>
                <a:pathLst>
                  <a:path extrusionOk="0" h="12246" w="10886">
                    <a:moveTo>
                      <a:pt x="1" y="1"/>
                    </a:moveTo>
                    <a:lnTo>
                      <a:pt x="1"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6" name="Google Shape;2846;p43"/>
              <p:cNvSpPr/>
              <p:nvPr/>
            </p:nvSpPr>
            <p:spPr>
              <a:xfrm flipH="1">
                <a:off x="7825485" y="4181710"/>
                <a:ext cx="95633" cy="95641"/>
              </a:xfrm>
              <a:custGeom>
                <a:rect b="b" l="l" r="r" t="t"/>
                <a:pathLst>
                  <a:path extrusionOk="0" h="12246" w="12245">
                    <a:moveTo>
                      <a:pt x="0" y="1"/>
                    </a:moveTo>
                    <a:lnTo>
                      <a:pt x="0" y="12245"/>
                    </a:lnTo>
                    <a:lnTo>
                      <a:pt x="12245" y="1224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7" name="Google Shape;2847;p43"/>
              <p:cNvSpPr/>
              <p:nvPr/>
            </p:nvSpPr>
            <p:spPr>
              <a:xfrm flipH="1">
                <a:off x="7921094" y="4181710"/>
                <a:ext cx="74382" cy="95641"/>
              </a:xfrm>
              <a:custGeom>
                <a:rect b="b" l="l" r="r" t="t"/>
                <a:pathLst>
                  <a:path extrusionOk="0" h="12246" w="9524">
                    <a:moveTo>
                      <a:pt x="0" y="1"/>
                    </a:moveTo>
                    <a:lnTo>
                      <a:pt x="0" y="12245"/>
                    </a:lnTo>
                    <a:lnTo>
                      <a:pt x="9523" y="12245"/>
                    </a:lnTo>
                    <a:lnTo>
                      <a:pt x="9523"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8" name="Google Shape;2848;p43"/>
              <p:cNvSpPr/>
              <p:nvPr/>
            </p:nvSpPr>
            <p:spPr>
              <a:xfrm flipH="1">
                <a:off x="7995449" y="4181710"/>
                <a:ext cx="85020" cy="95641"/>
              </a:xfrm>
              <a:custGeom>
                <a:rect b="b" l="l" r="r" t="t"/>
                <a:pathLst>
                  <a:path extrusionOk="0" h="12246" w="10886">
                    <a:moveTo>
                      <a:pt x="1" y="1"/>
                    </a:moveTo>
                    <a:lnTo>
                      <a:pt x="1"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9" name="Google Shape;2849;p43"/>
              <p:cNvSpPr/>
              <p:nvPr/>
            </p:nvSpPr>
            <p:spPr>
              <a:xfrm flipH="1">
                <a:off x="8080438" y="4181710"/>
                <a:ext cx="95649" cy="95641"/>
              </a:xfrm>
              <a:custGeom>
                <a:rect b="b" l="l" r="r" t="t"/>
                <a:pathLst>
                  <a:path extrusionOk="0" h="12246" w="12247">
                    <a:moveTo>
                      <a:pt x="1" y="1"/>
                    </a:moveTo>
                    <a:lnTo>
                      <a:pt x="1" y="12245"/>
                    </a:lnTo>
                    <a:lnTo>
                      <a:pt x="12247" y="12245"/>
                    </a:lnTo>
                    <a:lnTo>
                      <a:pt x="12247"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0" name="Google Shape;2850;p43"/>
              <p:cNvSpPr/>
              <p:nvPr/>
            </p:nvSpPr>
            <p:spPr>
              <a:xfrm flipH="1">
                <a:off x="8176054" y="4181710"/>
                <a:ext cx="74390" cy="95641"/>
              </a:xfrm>
              <a:custGeom>
                <a:rect b="b" l="l" r="r" t="t"/>
                <a:pathLst>
                  <a:path extrusionOk="0" h="12246" w="9525">
                    <a:moveTo>
                      <a:pt x="1" y="1"/>
                    </a:moveTo>
                    <a:lnTo>
                      <a:pt x="1" y="12245"/>
                    </a:lnTo>
                    <a:lnTo>
                      <a:pt x="9525" y="1224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1" name="Google Shape;2851;p43"/>
              <p:cNvSpPr/>
              <p:nvPr/>
            </p:nvSpPr>
            <p:spPr>
              <a:xfrm flipH="1">
                <a:off x="8250417" y="4181710"/>
                <a:ext cx="85012" cy="95641"/>
              </a:xfrm>
              <a:custGeom>
                <a:rect b="b" l="l" r="r" t="t"/>
                <a:pathLst>
                  <a:path extrusionOk="0" h="12246" w="10885">
                    <a:moveTo>
                      <a:pt x="0" y="1"/>
                    </a:moveTo>
                    <a:lnTo>
                      <a:pt x="0"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2" name="Google Shape;2852;p43"/>
              <p:cNvSpPr/>
              <p:nvPr/>
            </p:nvSpPr>
            <p:spPr>
              <a:xfrm flipH="1">
                <a:off x="8335399" y="4181710"/>
                <a:ext cx="95641" cy="95641"/>
              </a:xfrm>
              <a:custGeom>
                <a:rect b="b" l="l" r="r" t="t"/>
                <a:pathLst>
                  <a:path extrusionOk="0" h="12246" w="12246">
                    <a:moveTo>
                      <a:pt x="1" y="1"/>
                    </a:moveTo>
                    <a:lnTo>
                      <a:pt x="1" y="12245"/>
                    </a:lnTo>
                    <a:lnTo>
                      <a:pt x="12245" y="1224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3" name="Google Shape;2853;p43"/>
              <p:cNvSpPr/>
              <p:nvPr/>
            </p:nvSpPr>
            <p:spPr>
              <a:xfrm flipH="1">
                <a:off x="8431015" y="4181710"/>
                <a:ext cx="74390" cy="95641"/>
              </a:xfrm>
              <a:custGeom>
                <a:rect b="b" l="l" r="r" t="t"/>
                <a:pathLst>
                  <a:path extrusionOk="0" h="12246" w="9525">
                    <a:moveTo>
                      <a:pt x="1" y="1"/>
                    </a:moveTo>
                    <a:lnTo>
                      <a:pt x="1" y="12245"/>
                    </a:lnTo>
                    <a:lnTo>
                      <a:pt x="9525" y="1224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4" name="Google Shape;2854;p43"/>
              <p:cNvSpPr/>
              <p:nvPr/>
            </p:nvSpPr>
            <p:spPr>
              <a:xfrm flipH="1">
                <a:off x="8505377" y="4181710"/>
                <a:ext cx="85012" cy="95641"/>
              </a:xfrm>
              <a:custGeom>
                <a:rect b="b" l="l" r="r" t="t"/>
                <a:pathLst>
                  <a:path extrusionOk="0" h="12246" w="10885">
                    <a:moveTo>
                      <a:pt x="0" y="1"/>
                    </a:moveTo>
                    <a:lnTo>
                      <a:pt x="0"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5" name="Google Shape;2855;p43"/>
              <p:cNvSpPr/>
              <p:nvPr/>
            </p:nvSpPr>
            <p:spPr>
              <a:xfrm flipH="1">
                <a:off x="8590359" y="4181710"/>
                <a:ext cx="95641" cy="95641"/>
              </a:xfrm>
              <a:custGeom>
                <a:rect b="b" l="l" r="r" t="t"/>
                <a:pathLst>
                  <a:path extrusionOk="0" h="12246" w="12246">
                    <a:moveTo>
                      <a:pt x="0" y="1"/>
                    </a:moveTo>
                    <a:lnTo>
                      <a:pt x="0" y="12245"/>
                    </a:lnTo>
                    <a:lnTo>
                      <a:pt x="12245" y="1224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6" name="Google Shape;2856;p43"/>
              <p:cNvSpPr/>
              <p:nvPr/>
            </p:nvSpPr>
            <p:spPr>
              <a:xfrm flipH="1">
                <a:off x="7315559" y="4107344"/>
                <a:ext cx="85020" cy="74390"/>
              </a:xfrm>
              <a:custGeom>
                <a:rect b="b" l="l" r="r" t="t"/>
                <a:pathLst>
                  <a:path extrusionOk="0" h="9525" w="10886">
                    <a:moveTo>
                      <a:pt x="1" y="0"/>
                    </a:moveTo>
                    <a:lnTo>
                      <a:pt x="1"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7" name="Google Shape;2857;p43"/>
              <p:cNvSpPr/>
              <p:nvPr/>
            </p:nvSpPr>
            <p:spPr>
              <a:xfrm flipH="1">
                <a:off x="7400551" y="4107344"/>
                <a:ext cx="85012" cy="74390"/>
              </a:xfrm>
              <a:custGeom>
                <a:rect b="b" l="l" r="r" t="t"/>
                <a:pathLst>
                  <a:path extrusionOk="0" h="9525" w="10885">
                    <a:moveTo>
                      <a:pt x="0" y="0"/>
                    </a:moveTo>
                    <a:lnTo>
                      <a:pt x="0"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8" name="Google Shape;2858;p43"/>
              <p:cNvSpPr/>
              <p:nvPr/>
            </p:nvSpPr>
            <p:spPr>
              <a:xfrm flipH="1">
                <a:off x="7485535" y="4107344"/>
                <a:ext cx="85012" cy="74390"/>
              </a:xfrm>
              <a:custGeom>
                <a:rect b="b" l="l" r="r" t="t"/>
                <a:pathLst>
                  <a:path extrusionOk="0" h="9525" w="10885">
                    <a:moveTo>
                      <a:pt x="0" y="0"/>
                    </a:moveTo>
                    <a:lnTo>
                      <a:pt x="0" y="9525"/>
                    </a:lnTo>
                    <a:lnTo>
                      <a:pt x="10884" y="9525"/>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9" name="Google Shape;2859;p43"/>
              <p:cNvSpPr/>
              <p:nvPr/>
            </p:nvSpPr>
            <p:spPr>
              <a:xfrm flipH="1">
                <a:off x="7570520" y="4107344"/>
                <a:ext cx="85020" cy="74390"/>
              </a:xfrm>
              <a:custGeom>
                <a:rect b="b" l="l" r="r" t="t"/>
                <a:pathLst>
                  <a:path extrusionOk="0" h="9525" w="10886">
                    <a:moveTo>
                      <a:pt x="1" y="0"/>
                    </a:moveTo>
                    <a:lnTo>
                      <a:pt x="1"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0" name="Google Shape;2860;p43"/>
              <p:cNvSpPr/>
              <p:nvPr/>
            </p:nvSpPr>
            <p:spPr>
              <a:xfrm flipH="1">
                <a:off x="7655512" y="4107344"/>
                <a:ext cx="85012" cy="74390"/>
              </a:xfrm>
              <a:custGeom>
                <a:rect b="b" l="l" r="r" t="t"/>
                <a:pathLst>
                  <a:path extrusionOk="0" h="9525" w="10885">
                    <a:moveTo>
                      <a:pt x="0" y="0"/>
                    </a:moveTo>
                    <a:lnTo>
                      <a:pt x="0"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1" name="Google Shape;2861;p43"/>
              <p:cNvSpPr/>
              <p:nvPr/>
            </p:nvSpPr>
            <p:spPr>
              <a:xfrm flipH="1">
                <a:off x="7740496" y="4107344"/>
                <a:ext cx="85020" cy="74390"/>
              </a:xfrm>
              <a:custGeom>
                <a:rect b="b" l="l" r="r" t="t"/>
                <a:pathLst>
                  <a:path extrusionOk="0" h="9525" w="10886">
                    <a:moveTo>
                      <a:pt x="1" y="0"/>
                    </a:moveTo>
                    <a:lnTo>
                      <a:pt x="1"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2" name="Google Shape;2862;p43"/>
              <p:cNvSpPr/>
              <p:nvPr/>
            </p:nvSpPr>
            <p:spPr>
              <a:xfrm flipH="1">
                <a:off x="7825485" y="4107344"/>
                <a:ext cx="95633" cy="74390"/>
              </a:xfrm>
              <a:custGeom>
                <a:rect b="b" l="l" r="r" t="t"/>
                <a:pathLst>
                  <a:path extrusionOk="0" h="9525" w="12245">
                    <a:moveTo>
                      <a:pt x="0" y="0"/>
                    </a:moveTo>
                    <a:lnTo>
                      <a:pt x="0" y="9525"/>
                    </a:lnTo>
                    <a:lnTo>
                      <a:pt x="12245" y="952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3" name="Google Shape;2863;p43"/>
              <p:cNvSpPr/>
              <p:nvPr/>
            </p:nvSpPr>
            <p:spPr>
              <a:xfrm flipH="1">
                <a:off x="7921094" y="4107344"/>
                <a:ext cx="74382" cy="74390"/>
              </a:xfrm>
              <a:custGeom>
                <a:rect b="b" l="l" r="r" t="t"/>
                <a:pathLst>
                  <a:path extrusionOk="0" h="9525" w="9524">
                    <a:moveTo>
                      <a:pt x="0" y="0"/>
                    </a:moveTo>
                    <a:lnTo>
                      <a:pt x="0" y="9525"/>
                    </a:lnTo>
                    <a:lnTo>
                      <a:pt x="9523" y="9525"/>
                    </a:lnTo>
                    <a:lnTo>
                      <a:pt x="952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4" name="Google Shape;2864;p43"/>
              <p:cNvSpPr/>
              <p:nvPr/>
            </p:nvSpPr>
            <p:spPr>
              <a:xfrm flipH="1">
                <a:off x="7995449" y="4107344"/>
                <a:ext cx="85020" cy="74390"/>
              </a:xfrm>
              <a:custGeom>
                <a:rect b="b" l="l" r="r" t="t"/>
                <a:pathLst>
                  <a:path extrusionOk="0" h="9525" w="10886">
                    <a:moveTo>
                      <a:pt x="1" y="0"/>
                    </a:moveTo>
                    <a:lnTo>
                      <a:pt x="1"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5" name="Google Shape;2865;p43"/>
              <p:cNvSpPr/>
              <p:nvPr/>
            </p:nvSpPr>
            <p:spPr>
              <a:xfrm flipH="1">
                <a:off x="8080438" y="4107344"/>
                <a:ext cx="95649" cy="74390"/>
              </a:xfrm>
              <a:custGeom>
                <a:rect b="b" l="l" r="r" t="t"/>
                <a:pathLst>
                  <a:path extrusionOk="0" h="9525" w="12247">
                    <a:moveTo>
                      <a:pt x="1" y="0"/>
                    </a:moveTo>
                    <a:lnTo>
                      <a:pt x="1" y="9525"/>
                    </a:lnTo>
                    <a:lnTo>
                      <a:pt x="12247" y="9525"/>
                    </a:lnTo>
                    <a:lnTo>
                      <a:pt x="12247"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6" name="Google Shape;2866;p43"/>
              <p:cNvSpPr/>
              <p:nvPr/>
            </p:nvSpPr>
            <p:spPr>
              <a:xfrm flipH="1">
                <a:off x="8176054" y="4107344"/>
                <a:ext cx="74390" cy="74390"/>
              </a:xfrm>
              <a:custGeom>
                <a:rect b="b" l="l" r="r" t="t"/>
                <a:pathLst>
                  <a:path extrusionOk="0" h="9525" w="9525">
                    <a:moveTo>
                      <a:pt x="1" y="0"/>
                    </a:moveTo>
                    <a:lnTo>
                      <a:pt x="1" y="9525"/>
                    </a:lnTo>
                    <a:lnTo>
                      <a:pt x="9525" y="9525"/>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7" name="Google Shape;2867;p43"/>
              <p:cNvSpPr/>
              <p:nvPr/>
            </p:nvSpPr>
            <p:spPr>
              <a:xfrm flipH="1">
                <a:off x="8250417" y="4107344"/>
                <a:ext cx="85012" cy="74390"/>
              </a:xfrm>
              <a:custGeom>
                <a:rect b="b" l="l" r="r" t="t"/>
                <a:pathLst>
                  <a:path extrusionOk="0" h="9525" w="10885">
                    <a:moveTo>
                      <a:pt x="0" y="0"/>
                    </a:moveTo>
                    <a:lnTo>
                      <a:pt x="0"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8" name="Google Shape;2868;p43"/>
              <p:cNvSpPr/>
              <p:nvPr/>
            </p:nvSpPr>
            <p:spPr>
              <a:xfrm flipH="1">
                <a:off x="8335399" y="4107344"/>
                <a:ext cx="95641" cy="74390"/>
              </a:xfrm>
              <a:custGeom>
                <a:rect b="b" l="l" r="r" t="t"/>
                <a:pathLst>
                  <a:path extrusionOk="0" h="9525" w="12246">
                    <a:moveTo>
                      <a:pt x="1" y="0"/>
                    </a:moveTo>
                    <a:lnTo>
                      <a:pt x="1" y="9525"/>
                    </a:lnTo>
                    <a:lnTo>
                      <a:pt x="12245" y="952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9" name="Google Shape;2869;p43"/>
              <p:cNvSpPr/>
              <p:nvPr/>
            </p:nvSpPr>
            <p:spPr>
              <a:xfrm flipH="1">
                <a:off x="8431015" y="4107344"/>
                <a:ext cx="74390" cy="74390"/>
              </a:xfrm>
              <a:custGeom>
                <a:rect b="b" l="l" r="r" t="t"/>
                <a:pathLst>
                  <a:path extrusionOk="0" h="9525" w="9525">
                    <a:moveTo>
                      <a:pt x="1" y="0"/>
                    </a:moveTo>
                    <a:lnTo>
                      <a:pt x="1" y="9525"/>
                    </a:lnTo>
                    <a:lnTo>
                      <a:pt x="9525" y="9525"/>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0" name="Google Shape;2870;p43"/>
              <p:cNvSpPr/>
              <p:nvPr/>
            </p:nvSpPr>
            <p:spPr>
              <a:xfrm flipH="1">
                <a:off x="8505377" y="4107344"/>
                <a:ext cx="85012" cy="74390"/>
              </a:xfrm>
              <a:custGeom>
                <a:rect b="b" l="l" r="r" t="t"/>
                <a:pathLst>
                  <a:path extrusionOk="0" h="9525" w="10885">
                    <a:moveTo>
                      <a:pt x="0" y="0"/>
                    </a:moveTo>
                    <a:lnTo>
                      <a:pt x="0"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1" name="Google Shape;2871;p43"/>
              <p:cNvSpPr/>
              <p:nvPr/>
            </p:nvSpPr>
            <p:spPr>
              <a:xfrm flipH="1">
                <a:off x="8590359" y="4107344"/>
                <a:ext cx="95641" cy="74390"/>
              </a:xfrm>
              <a:custGeom>
                <a:rect b="b" l="l" r="r" t="t"/>
                <a:pathLst>
                  <a:path extrusionOk="0" h="9525" w="12246">
                    <a:moveTo>
                      <a:pt x="0" y="0"/>
                    </a:moveTo>
                    <a:lnTo>
                      <a:pt x="0" y="9525"/>
                    </a:lnTo>
                    <a:lnTo>
                      <a:pt x="12245" y="952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2" name="Google Shape;2872;p43"/>
              <p:cNvSpPr/>
              <p:nvPr/>
            </p:nvSpPr>
            <p:spPr>
              <a:xfrm flipH="1">
                <a:off x="7315559" y="4022352"/>
                <a:ext cx="85020" cy="8502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3" name="Google Shape;2873;p43"/>
              <p:cNvSpPr/>
              <p:nvPr/>
            </p:nvSpPr>
            <p:spPr>
              <a:xfrm flipH="1">
                <a:off x="7400551" y="4022352"/>
                <a:ext cx="85012" cy="8502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4" name="Google Shape;2874;p43"/>
              <p:cNvSpPr/>
              <p:nvPr/>
            </p:nvSpPr>
            <p:spPr>
              <a:xfrm flipH="1">
                <a:off x="7485535" y="4022352"/>
                <a:ext cx="85012" cy="85020"/>
              </a:xfrm>
              <a:custGeom>
                <a:rect b="b" l="l" r="r" t="t"/>
                <a:pathLst>
                  <a:path extrusionOk="0" h="10886" w="10885">
                    <a:moveTo>
                      <a:pt x="0" y="1"/>
                    </a:moveTo>
                    <a:lnTo>
                      <a:pt x="0" y="10885"/>
                    </a:lnTo>
                    <a:lnTo>
                      <a:pt x="10884" y="1088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5" name="Google Shape;2875;p43"/>
              <p:cNvSpPr/>
              <p:nvPr/>
            </p:nvSpPr>
            <p:spPr>
              <a:xfrm flipH="1">
                <a:off x="7570520" y="4022352"/>
                <a:ext cx="85020" cy="8502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6" name="Google Shape;2876;p43"/>
              <p:cNvSpPr/>
              <p:nvPr/>
            </p:nvSpPr>
            <p:spPr>
              <a:xfrm flipH="1">
                <a:off x="7655512" y="4022352"/>
                <a:ext cx="85012" cy="8502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7" name="Google Shape;2877;p43"/>
              <p:cNvSpPr/>
              <p:nvPr/>
            </p:nvSpPr>
            <p:spPr>
              <a:xfrm flipH="1">
                <a:off x="7740496" y="4022352"/>
                <a:ext cx="85020" cy="8502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8" name="Google Shape;2878;p43"/>
              <p:cNvSpPr/>
              <p:nvPr/>
            </p:nvSpPr>
            <p:spPr>
              <a:xfrm flipH="1">
                <a:off x="7825485" y="4022352"/>
                <a:ext cx="95633" cy="85020"/>
              </a:xfrm>
              <a:custGeom>
                <a:rect b="b" l="l" r="r" t="t"/>
                <a:pathLst>
                  <a:path extrusionOk="0" h="10886" w="12245">
                    <a:moveTo>
                      <a:pt x="0" y="1"/>
                    </a:moveTo>
                    <a:lnTo>
                      <a:pt x="0"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9" name="Google Shape;2879;p43"/>
              <p:cNvSpPr/>
              <p:nvPr/>
            </p:nvSpPr>
            <p:spPr>
              <a:xfrm flipH="1">
                <a:off x="7921094" y="4022352"/>
                <a:ext cx="74382" cy="85020"/>
              </a:xfrm>
              <a:custGeom>
                <a:rect b="b" l="l" r="r" t="t"/>
                <a:pathLst>
                  <a:path extrusionOk="0" h="10886" w="9524">
                    <a:moveTo>
                      <a:pt x="0" y="1"/>
                    </a:moveTo>
                    <a:lnTo>
                      <a:pt x="0" y="10885"/>
                    </a:lnTo>
                    <a:lnTo>
                      <a:pt x="9523" y="10885"/>
                    </a:lnTo>
                    <a:lnTo>
                      <a:pt x="9523"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0" name="Google Shape;2880;p43"/>
              <p:cNvSpPr/>
              <p:nvPr/>
            </p:nvSpPr>
            <p:spPr>
              <a:xfrm flipH="1">
                <a:off x="7995449" y="4022352"/>
                <a:ext cx="85020" cy="8502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1" name="Google Shape;2881;p43"/>
              <p:cNvSpPr/>
              <p:nvPr/>
            </p:nvSpPr>
            <p:spPr>
              <a:xfrm flipH="1">
                <a:off x="8080438" y="4022352"/>
                <a:ext cx="95649" cy="85020"/>
              </a:xfrm>
              <a:custGeom>
                <a:rect b="b" l="l" r="r" t="t"/>
                <a:pathLst>
                  <a:path extrusionOk="0" h="10886" w="12247">
                    <a:moveTo>
                      <a:pt x="1" y="1"/>
                    </a:moveTo>
                    <a:lnTo>
                      <a:pt x="1" y="10885"/>
                    </a:lnTo>
                    <a:lnTo>
                      <a:pt x="12247" y="10885"/>
                    </a:lnTo>
                    <a:lnTo>
                      <a:pt x="12247"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2" name="Google Shape;2882;p43"/>
              <p:cNvSpPr/>
              <p:nvPr/>
            </p:nvSpPr>
            <p:spPr>
              <a:xfrm flipH="1">
                <a:off x="8176054" y="4022352"/>
                <a:ext cx="74390" cy="85020"/>
              </a:xfrm>
              <a:custGeom>
                <a:rect b="b" l="l" r="r" t="t"/>
                <a:pathLst>
                  <a:path extrusionOk="0" h="10886" w="9525">
                    <a:moveTo>
                      <a:pt x="1" y="1"/>
                    </a:moveTo>
                    <a:lnTo>
                      <a:pt x="1" y="10885"/>
                    </a:lnTo>
                    <a:lnTo>
                      <a:pt x="9525" y="1088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3" name="Google Shape;2883;p43"/>
              <p:cNvSpPr/>
              <p:nvPr/>
            </p:nvSpPr>
            <p:spPr>
              <a:xfrm flipH="1">
                <a:off x="8250417" y="4022352"/>
                <a:ext cx="85012" cy="8502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4" name="Google Shape;2884;p43"/>
              <p:cNvSpPr/>
              <p:nvPr/>
            </p:nvSpPr>
            <p:spPr>
              <a:xfrm flipH="1">
                <a:off x="8335399" y="4022352"/>
                <a:ext cx="95641" cy="85020"/>
              </a:xfrm>
              <a:custGeom>
                <a:rect b="b" l="l" r="r" t="t"/>
                <a:pathLst>
                  <a:path extrusionOk="0" h="10886" w="12246">
                    <a:moveTo>
                      <a:pt x="1" y="1"/>
                    </a:moveTo>
                    <a:lnTo>
                      <a:pt x="1"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5" name="Google Shape;2885;p43"/>
              <p:cNvSpPr/>
              <p:nvPr/>
            </p:nvSpPr>
            <p:spPr>
              <a:xfrm flipH="1">
                <a:off x="8431015" y="4022352"/>
                <a:ext cx="74390" cy="85020"/>
              </a:xfrm>
              <a:custGeom>
                <a:rect b="b" l="l" r="r" t="t"/>
                <a:pathLst>
                  <a:path extrusionOk="0" h="10886" w="9525">
                    <a:moveTo>
                      <a:pt x="1" y="1"/>
                    </a:moveTo>
                    <a:lnTo>
                      <a:pt x="1" y="10885"/>
                    </a:lnTo>
                    <a:lnTo>
                      <a:pt x="9525" y="1088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6" name="Google Shape;2886;p43"/>
              <p:cNvSpPr/>
              <p:nvPr/>
            </p:nvSpPr>
            <p:spPr>
              <a:xfrm flipH="1">
                <a:off x="8505377" y="4022352"/>
                <a:ext cx="85012" cy="8502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7" name="Google Shape;2887;p43"/>
              <p:cNvSpPr/>
              <p:nvPr/>
            </p:nvSpPr>
            <p:spPr>
              <a:xfrm flipH="1">
                <a:off x="8590359" y="4022352"/>
                <a:ext cx="95641" cy="85020"/>
              </a:xfrm>
              <a:custGeom>
                <a:rect b="b" l="l" r="r" t="t"/>
                <a:pathLst>
                  <a:path extrusionOk="0" h="10886" w="12246">
                    <a:moveTo>
                      <a:pt x="0" y="1"/>
                    </a:moveTo>
                    <a:lnTo>
                      <a:pt x="0"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8" name="Google Shape;2888;p43"/>
              <p:cNvSpPr/>
              <p:nvPr/>
            </p:nvSpPr>
            <p:spPr>
              <a:xfrm flipH="1">
                <a:off x="7315559" y="3926748"/>
                <a:ext cx="85020" cy="95633"/>
              </a:xfrm>
              <a:custGeom>
                <a:rect b="b" l="l" r="r" t="t"/>
                <a:pathLst>
                  <a:path extrusionOk="0" h="12245" w="10886">
                    <a:moveTo>
                      <a:pt x="1" y="0"/>
                    </a:moveTo>
                    <a:lnTo>
                      <a:pt x="1"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9" name="Google Shape;2889;p43"/>
              <p:cNvSpPr/>
              <p:nvPr/>
            </p:nvSpPr>
            <p:spPr>
              <a:xfrm flipH="1">
                <a:off x="7400551" y="3926748"/>
                <a:ext cx="85012" cy="95633"/>
              </a:xfrm>
              <a:custGeom>
                <a:rect b="b" l="l" r="r" t="t"/>
                <a:pathLst>
                  <a:path extrusionOk="0" h="12245" w="10885">
                    <a:moveTo>
                      <a:pt x="0" y="0"/>
                    </a:moveTo>
                    <a:lnTo>
                      <a:pt x="0"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0" name="Google Shape;2890;p43"/>
              <p:cNvSpPr/>
              <p:nvPr/>
            </p:nvSpPr>
            <p:spPr>
              <a:xfrm flipH="1">
                <a:off x="7485535" y="3926748"/>
                <a:ext cx="85012" cy="95633"/>
              </a:xfrm>
              <a:custGeom>
                <a:rect b="b" l="l" r="r" t="t"/>
                <a:pathLst>
                  <a:path extrusionOk="0" h="12245" w="10885">
                    <a:moveTo>
                      <a:pt x="0" y="0"/>
                    </a:moveTo>
                    <a:lnTo>
                      <a:pt x="0" y="12245"/>
                    </a:lnTo>
                    <a:lnTo>
                      <a:pt x="10884" y="12245"/>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1" name="Google Shape;2891;p43"/>
              <p:cNvSpPr/>
              <p:nvPr/>
            </p:nvSpPr>
            <p:spPr>
              <a:xfrm flipH="1">
                <a:off x="7570520" y="3926748"/>
                <a:ext cx="85020" cy="95633"/>
              </a:xfrm>
              <a:custGeom>
                <a:rect b="b" l="l" r="r" t="t"/>
                <a:pathLst>
                  <a:path extrusionOk="0" h="12245" w="10886">
                    <a:moveTo>
                      <a:pt x="1" y="0"/>
                    </a:moveTo>
                    <a:lnTo>
                      <a:pt x="1"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2" name="Google Shape;2892;p43"/>
              <p:cNvSpPr/>
              <p:nvPr/>
            </p:nvSpPr>
            <p:spPr>
              <a:xfrm flipH="1">
                <a:off x="7655512" y="3926748"/>
                <a:ext cx="85012" cy="95633"/>
              </a:xfrm>
              <a:custGeom>
                <a:rect b="b" l="l" r="r" t="t"/>
                <a:pathLst>
                  <a:path extrusionOk="0" h="12245" w="10885">
                    <a:moveTo>
                      <a:pt x="0" y="0"/>
                    </a:moveTo>
                    <a:lnTo>
                      <a:pt x="0"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3" name="Google Shape;2893;p43"/>
              <p:cNvSpPr/>
              <p:nvPr/>
            </p:nvSpPr>
            <p:spPr>
              <a:xfrm flipH="1">
                <a:off x="7740496" y="3926748"/>
                <a:ext cx="85020" cy="95633"/>
              </a:xfrm>
              <a:custGeom>
                <a:rect b="b" l="l" r="r" t="t"/>
                <a:pathLst>
                  <a:path extrusionOk="0" h="12245" w="10886">
                    <a:moveTo>
                      <a:pt x="1" y="0"/>
                    </a:moveTo>
                    <a:lnTo>
                      <a:pt x="1"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4" name="Google Shape;2894;p43"/>
              <p:cNvSpPr/>
              <p:nvPr/>
            </p:nvSpPr>
            <p:spPr>
              <a:xfrm flipH="1">
                <a:off x="7825485" y="3926748"/>
                <a:ext cx="95633" cy="95633"/>
              </a:xfrm>
              <a:custGeom>
                <a:rect b="b" l="l" r="r" t="t"/>
                <a:pathLst>
                  <a:path extrusionOk="0" h="12245" w="12245">
                    <a:moveTo>
                      <a:pt x="0" y="0"/>
                    </a:moveTo>
                    <a:lnTo>
                      <a:pt x="0" y="12245"/>
                    </a:lnTo>
                    <a:lnTo>
                      <a:pt x="12245" y="1224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5" name="Google Shape;2895;p43"/>
              <p:cNvSpPr/>
              <p:nvPr/>
            </p:nvSpPr>
            <p:spPr>
              <a:xfrm flipH="1">
                <a:off x="7921094" y="3926748"/>
                <a:ext cx="74382" cy="95633"/>
              </a:xfrm>
              <a:custGeom>
                <a:rect b="b" l="l" r="r" t="t"/>
                <a:pathLst>
                  <a:path extrusionOk="0" h="12245" w="9524">
                    <a:moveTo>
                      <a:pt x="0" y="0"/>
                    </a:moveTo>
                    <a:lnTo>
                      <a:pt x="0" y="12245"/>
                    </a:lnTo>
                    <a:lnTo>
                      <a:pt x="9523" y="12245"/>
                    </a:lnTo>
                    <a:lnTo>
                      <a:pt x="952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6" name="Google Shape;2896;p43"/>
              <p:cNvSpPr/>
              <p:nvPr/>
            </p:nvSpPr>
            <p:spPr>
              <a:xfrm flipH="1">
                <a:off x="7995449" y="3926748"/>
                <a:ext cx="85020" cy="95633"/>
              </a:xfrm>
              <a:custGeom>
                <a:rect b="b" l="l" r="r" t="t"/>
                <a:pathLst>
                  <a:path extrusionOk="0" h="12245" w="10886">
                    <a:moveTo>
                      <a:pt x="1" y="0"/>
                    </a:moveTo>
                    <a:lnTo>
                      <a:pt x="1"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7" name="Google Shape;2897;p43"/>
              <p:cNvSpPr/>
              <p:nvPr/>
            </p:nvSpPr>
            <p:spPr>
              <a:xfrm flipH="1">
                <a:off x="8080438" y="3926748"/>
                <a:ext cx="95649" cy="95633"/>
              </a:xfrm>
              <a:custGeom>
                <a:rect b="b" l="l" r="r" t="t"/>
                <a:pathLst>
                  <a:path extrusionOk="0" h="12245" w="12247">
                    <a:moveTo>
                      <a:pt x="1" y="0"/>
                    </a:moveTo>
                    <a:lnTo>
                      <a:pt x="1" y="12245"/>
                    </a:lnTo>
                    <a:lnTo>
                      <a:pt x="12247" y="12245"/>
                    </a:lnTo>
                    <a:lnTo>
                      <a:pt x="12247"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8" name="Google Shape;2898;p43"/>
              <p:cNvSpPr/>
              <p:nvPr/>
            </p:nvSpPr>
            <p:spPr>
              <a:xfrm flipH="1">
                <a:off x="8176054" y="3926748"/>
                <a:ext cx="74390" cy="95633"/>
              </a:xfrm>
              <a:custGeom>
                <a:rect b="b" l="l" r="r" t="t"/>
                <a:pathLst>
                  <a:path extrusionOk="0" h="12245" w="9525">
                    <a:moveTo>
                      <a:pt x="1" y="0"/>
                    </a:moveTo>
                    <a:lnTo>
                      <a:pt x="1" y="12245"/>
                    </a:lnTo>
                    <a:lnTo>
                      <a:pt x="9525" y="12245"/>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9" name="Google Shape;2899;p43"/>
              <p:cNvSpPr/>
              <p:nvPr/>
            </p:nvSpPr>
            <p:spPr>
              <a:xfrm flipH="1">
                <a:off x="8250417" y="3926748"/>
                <a:ext cx="85012" cy="95633"/>
              </a:xfrm>
              <a:custGeom>
                <a:rect b="b" l="l" r="r" t="t"/>
                <a:pathLst>
                  <a:path extrusionOk="0" h="12245" w="10885">
                    <a:moveTo>
                      <a:pt x="0" y="0"/>
                    </a:moveTo>
                    <a:lnTo>
                      <a:pt x="0"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0" name="Google Shape;2900;p43"/>
              <p:cNvSpPr/>
              <p:nvPr/>
            </p:nvSpPr>
            <p:spPr>
              <a:xfrm flipH="1">
                <a:off x="8335399" y="3926748"/>
                <a:ext cx="95641" cy="95633"/>
              </a:xfrm>
              <a:custGeom>
                <a:rect b="b" l="l" r="r" t="t"/>
                <a:pathLst>
                  <a:path extrusionOk="0" h="12245" w="12246">
                    <a:moveTo>
                      <a:pt x="1" y="0"/>
                    </a:moveTo>
                    <a:lnTo>
                      <a:pt x="1" y="12245"/>
                    </a:lnTo>
                    <a:lnTo>
                      <a:pt x="12245" y="1224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1" name="Google Shape;2901;p43"/>
              <p:cNvSpPr/>
              <p:nvPr/>
            </p:nvSpPr>
            <p:spPr>
              <a:xfrm flipH="1">
                <a:off x="8431015" y="3926748"/>
                <a:ext cx="74390" cy="95633"/>
              </a:xfrm>
              <a:custGeom>
                <a:rect b="b" l="l" r="r" t="t"/>
                <a:pathLst>
                  <a:path extrusionOk="0" h="12245" w="9525">
                    <a:moveTo>
                      <a:pt x="1" y="0"/>
                    </a:moveTo>
                    <a:lnTo>
                      <a:pt x="1" y="12245"/>
                    </a:lnTo>
                    <a:lnTo>
                      <a:pt x="9525" y="12245"/>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2" name="Google Shape;2902;p43"/>
              <p:cNvSpPr/>
              <p:nvPr/>
            </p:nvSpPr>
            <p:spPr>
              <a:xfrm flipH="1">
                <a:off x="8505377" y="3926748"/>
                <a:ext cx="85012" cy="95633"/>
              </a:xfrm>
              <a:custGeom>
                <a:rect b="b" l="l" r="r" t="t"/>
                <a:pathLst>
                  <a:path extrusionOk="0" h="12245" w="10885">
                    <a:moveTo>
                      <a:pt x="0" y="0"/>
                    </a:moveTo>
                    <a:lnTo>
                      <a:pt x="0"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3" name="Google Shape;2903;p43"/>
              <p:cNvSpPr/>
              <p:nvPr/>
            </p:nvSpPr>
            <p:spPr>
              <a:xfrm flipH="1">
                <a:off x="8590359" y="3926748"/>
                <a:ext cx="95641" cy="95633"/>
              </a:xfrm>
              <a:custGeom>
                <a:rect b="b" l="l" r="r" t="t"/>
                <a:pathLst>
                  <a:path extrusionOk="0" h="12245" w="12246">
                    <a:moveTo>
                      <a:pt x="0" y="0"/>
                    </a:moveTo>
                    <a:lnTo>
                      <a:pt x="0" y="12245"/>
                    </a:lnTo>
                    <a:lnTo>
                      <a:pt x="12245" y="1224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4" name="Google Shape;2904;p43"/>
              <p:cNvSpPr/>
              <p:nvPr/>
            </p:nvSpPr>
            <p:spPr>
              <a:xfrm flipH="1">
                <a:off x="7315559" y="3852383"/>
                <a:ext cx="85020" cy="74390"/>
              </a:xfrm>
              <a:custGeom>
                <a:rect b="b" l="l" r="r" t="t"/>
                <a:pathLst>
                  <a:path extrusionOk="0" h="9525" w="10886">
                    <a:moveTo>
                      <a:pt x="1" y="0"/>
                    </a:moveTo>
                    <a:lnTo>
                      <a:pt x="1"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5" name="Google Shape;2905;p43"/>
              <p:cNvSpPr/>
              <p:nvPr/>
            </p:nvSpPr>
            <p:spPr>
              <a:xfrm flipH="1">
                <a:off x="7400551" y="3852383"/>
                <a:ext cx="85012" cy="74390"/>
              </a:xfrm>
              <a:custGeom>
                <a:rect b="b" l="l" r="r" t="t"/>
                <a:pathLst>
                  <a:path extrusionOk="0" h="9525" w="10885">
                    <a:moveTo>
                      <a:pt x="0" y="0"/>
                    </a:moveTo>
                    <a:lnTo>
                      <a:pt x="0"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6" name="Google Shape;2906;p43"/>
              <p:cNvSpPr/>
              <p:nvPr/>
            </p:nvSpPr>
            <p:spPr>
              <a:xfrm flipH="1">
                <a:off x="7485535" y="3852383"/>
                <a:ext cx="85012" cy="74390"/>
              </a:xfrm>
              <a:custGeom>
                <a:rect b="b" l="l" r="r" t="t"/>
                <a:pathLst>
                  <a:path extrusionOk="0" h="9525" w="10885">
                    <a:moveTo>
                      <a:pt x="0" y="0"/>
                    </a:moveTo>
                    <a:lnTo>
                      <a:pt x="0" y="9524"/>
                    </a:lnTo>
                    <a:lnTo>
                      <a:pt x="10884" y="9524"/>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7" name="Google Shape;2907;p43"/>
              <p:cNvSpPr/>
              <p:nvPr/>
            </p:nvSpPr>
            <p:spPr>
              <a:xfrm flipH="1">
                <a:off x="7570520" y="3852383"/>
                <a:ext cx="85020" cy="74390"/>
              </a:xfrm>
              <a:custGeom>
                <a:rect b="b" l="l" r="r" t="t"/>
                <a:pathLst>
                  <a:path extrusionOk="0" h="9525" w="10886">
                    <a:moveTo>
                      <a:pt x="1" y="0"/>
                    </a:moveTo>
                    <a:lnTo>
                      <a:pt x="1"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8" name="Google Shape;2908;p43"/>
              <p:cNvSpPr/>
              <p:nvPr/>
            </p:nvSpPr>
            <p:spPr>
              <a:xfrm flipH="1">
                <a:off x="7655512" y="3852383"/>
                <a:ext cx="85012" cy="74390"/>
              </a:xfrm>
              <a:custGeom>
                <a:rect b="b" l="l" r="r" t="t"/>
                <a:pathLst>
                  <a:path extrusionOk="0" h="9525" w="10885">
                    <a:moveTo>
                      <a:pt x="0" y="0"/>
                    </a:moveTo>
                    <a:lnTo>
                      <a:pt x="0"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9" name="Google Shape;2909;p43"/>
              <p:cNvSpPr/>
              <p:nvPr/>
            </p:nvSpPr>
            <p:spPr>
              <a:xfrm flipH="1">
                <a:off x="7740496" y="3852383"/>
                <a:ext cx="85020" cy="74390"/>
              </a:xfrm>
              <a:custGeom>
                <a:rect b="b" l="l" r="r" t="t"/>
                <a:pathLst>
                  <a:path extrusionOk="0" h="9525" w="10886">
                    <a:moveTo>
                      <a:pt x="1" y="0"/>
                    </a:moveTo>
                    <a:lnTo>
                      <a:pt x="1"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0" name="Google Shape;2910;p43"/>
              <p:cNvSpPr/>
              <p:nvPr/>
            </p:nvSpPr>
            <p:spPr>
              <a:xfrm flipH="1">
                <a:off x="7825485" y="3852383"/>
                <a:ext cx="95633" cy="74390"/>
              </a:xfrm>
              <a:custGeom>
                <a:rect b="b" l="l" r="r" t="t"/>
                <a:pathLst>
                  <a:path extrusionOk="0" h="9525" w="12245">
                    <a:moveTo>
                      <a:pt x="0" y="0"/>
                    </a:moveTo>
                    <a:lnTo>
                      <a:pt x="0" y="9524"/>
                    </a:lnTo>
                    <a:lnTo>
                      <a:pt x="12245" y="9524"/>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1" name="Google Shape;2911;p43"/>
              <p:cNvSpPr/>
              <p:nvPr/>
            </p:nvSpPr>
            <p:spPr>
              <a:xfrm flipH="1">
                <a:off x="7921094" y="3852383"/>
                <a:ext cx="74382" cy="74390"/>
              </a:xfrm>
              <a:custGeom>
                <a:rect b="b" l="l" r="r" t="t"/>
                <a:pathLst>
                  <a:path extrusionOk="0" h="9525" w="9524">
                    <a:moveTo>
                      <a:pt x="0" y="0"/>
                    </a:moveTo>
                    <a:lnTo>
                      <a:pt x="0" y="9524"/>
                    </a:lnTo>
                    <a:lnTo>
                      <a:pt x="9523" y="9524"/>
                    </a:lnTo>
                    <a:lnTo>
                      <a:pt x="952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2" name="Google Shape;2912;p43"/>
              <p:cNvSpPr/>
              <p:nvPr/>
            </p:nvSpPr>
            <p:spPr>
              <a:xfrm flipH="1">
                <a:off x="7995449" y="3852383"/>
                <a:ext cx="85020" cy="74390"/>
              </a:xfrm>
              <a:custGeom>
                <a:rect b="b" l="l" r="r" t="t"/>
                <a:pathLst>
                  <a:path extrusionOk="0" h="9525" w="10886">
                    <a:moveTo>
                      <a:pt x="1" y="0"/>
                    </a:moveTo>
                    <a:lnTo>
                      <a:pt x="1"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3" name="Google Shape;2913;p43"/>
              <p:cNvSpPr/>
              <p:nvPr/>
            </p:nvSpPr>
            <p:spPr>
              <a:xfrm flipH="1">
                <a:off x="8080438" y="3852383"/>
                <a:ext cx="95649" cy="74390"/>
              </a:xfrm>
              <a:custGeom>
                <a:rect b="b" l="l" r="r" t="t"/>
                <a:pathLst>
                  <a:path extrusionOk="0" h="9525" w="12247">
                    <a:moveTo>
                      <a:pt x="1" y="0"/>
                    </a:moveTo>
                    <a:lnTo>
                      <a:pt x="1" y="9524"/>
                    </a:lnTo>
                    <a:lnTo>
                      <a:pt x="12247" y="9524"/>
                    </a:lnTo>
                    <a:lnTo>
                      <a:pt x="12247"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4" name="Google Shape;2914;p43"/>
              <p:cNvSpPr/>
              <p:nvPr/>
            </p:nvSpPr>
            <p:spPr>
              <a:xfrm flipH="1">
                <a:off x="8176054" y="3852383"/>
                <a:ext cx="74390" cy="74390"/>
              </a:xfrm>
              <a:custGeom>
                <a:rect b="b" l="l" r="r" t="t"/>
                <a:pathLst>
                  <a:path extrusionOk="0" h="9525" w="9525">
                    <a:moveTo>
                      <a:pt x="1" y="0"/>
                    </a:moveTo>
                    <a:lnTo>
                      <a:pt x="1" y="9524"/>
                    </a:lnTo>
                    <a:lnTo>
                      <a:pt x="9525" y="9524"/>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5" name="Google Shape;2915;p43"/>
              <p:cNvSpPr/>
              <p:nvPr/>
            </p:nvSpPr>
            <p:spPr>
              <a:xfrm flipH="1">
                <a:off x="8250417" y="3852383"/>
                <a:ext cx="85012" cy="74390"/>
              </a:xfrm>
              <a:custGeom>
                <a:rect b="b" l="l" r="r" t="t"/>
                <a:pathLst>
                  <a:path extrusionOk="0" h="9525" w="10885">
                    <a:moveTo>
                      <a:pt x="0" y="0"/>
                    </a:moveTo>
                    <a:lnTo>
                      <a:pt x="0"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6" name="Google Shape;2916;p43"/>
              <p:cNvSpPr/>
              <p:nvPr/>
            </p:nvSpPr>
            <p:spPr>
              <a:xfrm flipH="1">
                <a:off x="8335399" y="3852383"/>
                <a:ext cx="95641" cy="74390"/>
              </a:xfrm>
              <a:custGeom>
                <a:rect b="b" l="l" r="r" t="t"/>
                <a:pathLst>
                  <a:path extrusionOk="0" h="9525" w="12246">
                    <a:moveTo>
                      <a:pt x="1" y="0"/>
                    </a:moveTo>
                    <a:lnTo>
                      <a:pt x="1" y="9524"/>
                    </a:lnTo>
                    <a:lnTo>
                      <a:pt x="12245" y="9524"/>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7" name="Google Shape;2917;p43"/>
              <p:cNvSpPr/>
              <p:nvPr/>
            </p:nvSpPr>
            <p:spPr>
              <a:xfrm flipH="1">
                <a:off x="8431015" y="3852383"/>
                <a:ext cx="74390" cy="74390"/>
              </a:xfrm>
              <a:custGeom>
                <a:rect b="b" l="l" r="r" t="t"/>
                <a:pathLst>
                  <a:path extrusionOk="0" h="9525" w="9525">
                    <a:moveTo>
                      <a:pt x="1" y="0"/>
                    </a:moveTo>
                    <a:lnTo>
                      <a:pt x="1" y="9524"/>
                    </a:lnTo>
                    <a:lnTo>
                      <a:pt x="9525" y="9524"/>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8" name="Google Shape;2918;p43"/>
              <p:cNvSpPr/>
              <p:nvPr/>
            </p:nvSpPr>
            <p:spPr>
              <a:xfrm flipH="1">
                <a:off x="8505377" y="3852383"/>
                <a:ext cx="85012" cy="74390"/>
              </a:xfrm>
              <a:custGeom>
                <a:rect b="b" l="l" r="r" t="t"/>
                <a:pathLst>
                  <a:path extrusionOk="0" h="9525" w="10885">
                    <a:moveTo>
                      <a:pt x="0" y="0"/>
                    </a:moveTo>
                    <a:lnTo>
                      <a:pt x="0"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9" name="Google Shape;2919;p43"/>
              <p:cNvSpPr/>
              <p:nvPr/>
            </p:nvSpPr>
            <p:spPr>
              <a:xfrm flipH="1">
                <a:off x="8590359" y="3852383"/>
                <a:ext cx="95641" cy="74390"/>
              </a:xfrm>
              <a:custGeom>
                <a:rect b="b" l="l" r="r" t="t"/>
                <a:pathLst>
                  <a:path extrusionOk="0" h="9525" w="12246">
                    <a:moveTo>
                      <a:pt x="0" y="0"/>
                    </a:moveTo>
                    <a:lnTo>
                      <a:pt x="0" y="9524"/>
                    </a:lnTo>
                    <a:lnTo>
                      <a:pt x="12245" y="9524"/>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0" name="Google Shape;2920;p43"/>
              <p:cNvSpPr/>
              <p:nvPr/>
            </p:nvSpPr>
            <p:spPr>
              <a:xfrm flipH="1">
                <a:off x="7230575" y="4192329"/>
                <a:ext cx="85012" cy="8502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1" name="Google Shape;2921;p43"/>
              <p:cNvSpPr/>
              <p:nvPr/>
            </p:nvSpPr>
            <p:spPr>
              <a:xfrm flipH="1">
                <a:off x="7230575" y="4117963"/>
                <a:ext cx="85012" cy="74390"/>
              </a:xfrm>
              <a:custGeom>
                <a:rect b="b" l="l" r="r" t="t"/>
                <a:pathLst>
                  <a:path extrusionOk="0" h="9525" w="10885">
                    <a:moveTo>
                      <a:pt x="0" y="1"/>
                    </a:moveTo>
                    <a:lnTo>
                      <a:pt x="0" y="9525"/>
                    </a:lnTo>
                    <a:lnTo>
                      <a:pt x="10885" y="952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2" name="Google Shape;2922;p43"/>
              <p:cNvSpPr/>
              <p:nvPr/>
            </p:nvSpPr>
            <p:spPr>
              <a:xfrm flipH="1">
                <a:off x="7230575" y="4022352"/>
                <a:ext cx="85012" cy="95641"/>
              </a:xfrm>
              <a:custGeom>
                <a:rect b="b" l="l" r="r" t="t"/>
                <a:pathLst>
                  <a:path extrusionOk="0" h="12246" w="10885">
                    <a:moveTo>
                      <a:pt x="0" y="1"/>
                    </a:moveTo>
                    <a:lnTo>
                      <a:pt x="0" y="12246"/>
                    </a:lnTo>
                    <a:lnTo>
                      <a:pt x="10885" y="12246"/>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3" name="Google Shape;2923;p43"/>
              <p:cNvSpPr/>
              <p:nvPr/>
            </p:nvSpPr>
            <p:spPr>
              <a:xfrm flipH="1">
                <a:off x="7230575" y="3937368"/>
                <a:ext cx="85012" cy="85012"/>
              </a:xfrm>
              <a:custGeom>
                <a:rect b="b" l="l" r="r" t="t"/>
                <a:pathLst>
                  <a:path extrusionOk="0" h="10885"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4" name="Google Shape;2924;p43"/>
              <p:cNvSpPr/>
              <p:nvPr/>
            </p:nvSpPr>
            <p:spPr>
              <a:xfrm flipH="1">
                <a:off x="7230575" y="3863002"/>
                <a:ext cx="85012" cy="74390"/>
              </a:xfrm>
              <a:custGeom>
                <a:rect b="b" l="l" r="r" t="t"/>
                <a:pathLst>
                  <a:path extrusionOk="0" h="9525" w="10885">
                    <a:moveTo>
                      <a:pt x="0" y="0"/>
                    </a:moveTo>
                    <a:lnTo>
                      <a:pt x="0"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5" name="Google Shape;2925;p43"/>
              <p:cNvSpPr/>
              <p:nvPr/>
            </p:nvSpPr>
            <p:spPr>
              <a:xfrm flipH="1">
                <a:off x="7400551" y="3767391"/>
                <a:ext cx="85012" cy="8502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6" name="Google Shape;2926;p43"/>
              <p:cNvSpPr/>
              <p:nvPr/>
            </p:nvSpPr>
            <p:spPr>
              <a:xfrm flipH="1">
                <a:off x="7485535" y="3767391"/>
                <a:ext cx="85012" cy="85020"/>
              </a:xfrm>
              <a:custGeom>
                <a:rect b="b" l="l" r="r" t="t"/>
                <a:pathLst>
                  <a:path extrusionOk="0" h="10886" w="10885">
                    <a:moveTo>
                      <a:pt x="0" y="1"/>
                    </a:moveTo>
                    <a:lnTo>
                      <a:pt x="0" y="10885"/>
                    </a:lnTo>
                    <a:lnTo>
                      <a:pt x="10884" y="1088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7" name="Google Shape;2927;p43"/>
              <p:cNvSpPr/>
              <p:nvPr/>
            </p:nvSpPr>
            <p:spPr>
              <a:xfrm flipH="1">
                <a:off x="7570520" y="3767391"/>
                <a:ext cx="85020" cy="8502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8" name="Google Shape;2928;p43"/>
              <p:cNvSpPr/>
              <p:nvPr/>
            </p:nvSpPr>
            <p:spPr>
              <a:xfrm flipH="1">
                <a:off x="7740496" y="3767391"/>
                <a:ext cx="85020" cy="8502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9" name="Google Shape;2929;p43"/>
              <p:cNvSpPr/>
              <p:nvPr/>
            </p:nvSpPr>
            <p:spPr>
              <a:xfrm flipH="1">
                <a:off x="7825485" y="3767391"/>
                <a:ext cx="95633" cy="85020"/>
              </a:xfrm>
              <a:custGeom>
                <a:rect b="b" l="l" r="r" t="t"/>
                <a:pathLst>
                  <a:path extrusionOk="0" h="10886" w="12245">
                    <a:moveTo>
                      <a:pt x="0" y="1"/>
                    </a:moveTo>
                    <a:lnTo>
                      <a:pt x="0"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0" name="Google Shape;2930;p43"/>
              <p:cNvSpPr/>
              <p:nvPr/>
            </p:nvSpPr>
            <p:spPr>
              <a:xfrm flipH="1">
                <a:off x="7921094" y="3767391"/>
                <a:ext cx="74382" cy="85020"/>
              </a:xfrm>
              <a:custGeom>
                <a:rect b="b" l="l" r="r" t="t"/>
                <a:pathLst>
                  <a:path extrusionOk="0" h="10886" w="9524">
                    <a:moveTo>
                      <a:pt x="0" y="1"/>
                    </a:moveTo>
                    <a:lnTo>
                      <a:pt x="0" y="10885"/>
                    </a:lnTo>
                    <a:lnTo>
                      <a:pt x="9523" y="10885"/>
                    </a:lnTo>
                    <a:lnTo>
                      <a:pt x="9523"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1" name="Google Shape;2931;p43"/>
              <p:cNvSpPr/>
              <p:nvPr/>
            </p:nvSpPr>
            <p:spPr>
              <a:xfrm flipH="1">
                <a:off x="7995449" y="3767391"/>
                <a:ext cx="85020" cy="8502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2" name="Google Shape;2932;p43"/>
              <p:cNvSpPr/>
              <p:nvPr/>
            </p:nvSpPr>
            <p:spPr>
              <a:xfrm flipH="1">
                <a:off x="8080438" y="3767391"/>
                <a:ext cx="95649" cy="85020"/>
              </a:xfrm>
              <a:custGeom>
                <a:rect b="b" l="l" r="r" t="t"/>
                <a:pathLst>
                  <a:path extrusionOk="0" h="10886" w="12247">
                    <a:moveTo>
                      <a:pt x="1" y="1"/>
                    </a:moveTo>
                    <a:lnTo>
                      <a:pt x="1" y="10885"/>
                    </a:lnTo>
                    <a:lnTo>
                      <a:pt x="12247" y="10885"/>
                    </a:lnTo>
                    <a:lnTo>
                      <a:pt x="12247"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3" name="Google Shape;2933;p43"/>
              <p:cNvSpPr/>
              <p:nvPr/>
            </p:nvSpPr>
            <p:spPr>
              <a:xfrm flipH="1">
                <a:off x="8176054" y="3767391"/>
                <a:ext cx="74390" cy="85020"/>
              </a:xfrm>
              <a:custGeom>
                <a:rect b="b" l="l" r="r" t="t"/>
                <a:pathLst>
                  <a:path extrusionOk="0" h="10886" w="9525">
                    <a:moveTo>
                      <a:pt x="1" y="1"/>
                    </a:moveTo>
                    <a:lnTo>
                      <a:pt x="1" y="10885"/>
                    </a:lnTo>
                    <a:lnTo>
                      <a:pt x="9525" y="1088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4" name="Google Shape;2934;p43"/>
              <p:cNvSpPr/>
              <p:nvPr/>
            </p:nvSpPr>
            <p:spPr>
              <a:xfrm flipH="1">
                <a:off x="8250417" y="3767391"/>
                <a:ext cx="85012" cy="8502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5" name="Google Shape;2935;p43"/>
              <p:cNvSpPr/>
              <p:nvPr/>
            </p:nvSpPr>
            <p:spPr>
              <a:xfrm flipH="1">
                <a:off x="8335399" y="3767391"/>
                <a:ext cx="95641" cy="85020"/>
              </a:xfrm>
              <a:custGeom>
                <a:rect b="b" l="l" r="r" t="t"/>
                <a:pathLst>
                  <a:path extrusionOk="0" h="10886" w="12246">
                    <a:moveTo>
                      <a:pt x="1" y="1"/>
                    </a:moveTo>
                    <a:lnTo>
                      <a:pt x="1"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6" name="Google Shape;2936;p43"/>
              <p:cNvSpPr/>
              <p:nvPr/>
            </p:nvSpPr>
            <p:spPr>
              <a:xfrm flipH="1">
                <a:off x="8431015" y="3767391"/>
                <a:ext cx="74390" cy="85020"/>
              </a:xfrm>
              <a:custGeom>
                <a:rect b="b" l="l" r="r" t="t"/>
                <a:pathLst>
                  <a:path extrusionOk="0" h="10886" w="9525">
                    <a:moveTo>
                      <a:pt x="1" y="1"/>
                    </a:moveTo>
                    <a:lnTo>
                      <a:pt x="1" y="10885"/>
                    </a:lnTo>
                    <a:lnTo>
                      <a:pt x="9525" y="1088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7" name="Google Shape;2937;p43"/>
              <p:cNvSpPr/>
              <p:nvPr/>
            </p:nvSpPr>
            <p:spPr>
              <a:xfrm flipH="1">
                <a:off x="8505377" y="3767391"/>
                <a:ext cx="85012" cy="8502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8" name="Google Shape;2938;p43"/>
              <p:cNvSpPr/>
              <p:nvPr/>
            </p:nvSpPr>
            <p:spPr>
              <a:xfrm flipH="1">
                <a:off x="8590359" y="3767391"/>
                <a:ext cx="95641" cy="85020"/>
              </a:xfrm>
              <a:custGeom>
                <a:rect b="b" l="l" r="r" t="t"/>
                <a:pathLst>
                  <a:path extrusionOk="0" h="10886" w="12246">
                    <a:moveTo>
                      <a:pt x="0" y="1"/>
                    </a:moveTo>
                    <a:lnTo>
                      <a:pt x="0"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9" name="Google Shape;2939;p43"/>
              <p:cNvSpPr/>
              <p:nvPr/>
            </p:nvSpPr>
            <p:spPr>
              <a:xfrm flipH="1">
                <a:off x="8176054" y="3671779"/>
                <a:ext cx="74390" cy="95641"/>
              </a:xfrm>
              <a:custGeom>
                <a:rect b="b" l="l" r="r" t="t"/>
                <a:pathLst>
                  <a:path extrusionOk="0" h="12246" w="9525">
                    <a:moveTo>
                      <a:pt x="1" y="1"/>
                    </a:moveTo>
                    <a:lnTo>
                      <a:pt x="1" y="12246"/>
                    </a:lnTo>
                    <a:lnTo>
                      <a:pt x="9525" y="12246"/>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0" name="Google Shape;2940;p43"/>
              <p:cNvSpPr/>
              <p:nvPr/>
            </p:nvSpPr>
            <p:spPr>
              <a:xfrm flipH="1">
                <a:off x="8250417" y="3671779"/>
                <a:ext cx="85012" cy="95641"/>
              </a:xfrm>
              <a:custGeom>
                <a:rect b="b" l="l" r="r" t="t"/>
                <a:pathLst>
                  <a:path extrusionOk="0" h="12246" w="10885">
                    <a:moveTo>
                      <a:pt x="0" y="1"/>
                    </a:moveTo>
                    <a:lnTo>
                      <a:pt x="0" y="12246"/>
                    </a:lnTo>
                    <a:lnTo>
                      <a:pt x="10885" y="12246"/>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1" name="Google Shape;2941;p43"/>
              <p:cNvSpPr/>
              <p:nvPr/>
            </p:nvSpPr>
            <p:spPr>
              <a:xfrm flipH="1">
                <a:off x="8335399" y="3671779"/>
                <a:ext cx="95641" cy="95641"/>
              </a:xfrm>
              <a:custGeom>
                <a:rect b="b" l="l" r="r" t="t"/>
                <a:pathLst>
                  <a:path extrusionOk="0" h="12246" w="12246">
                    <a:moveTo>
                      <a:pt x="1" y="1"/>
                    </a:moveTo>
                    <a:lnTo>
                      <a:pt x="1" y="12246"/>
                    </a:lnTo>
                    <a:lnTo>
                      <a:pt x="12245" y="12246"/>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2" name="Google Shape;2942;p43"/>
              <p:cNvSpPr/>
              <p:nvPr/>
            </p:nvSpPr>
            <p:spPr>
              <a:xfrm flipH="1">
                <a:off x="8431015" y="3671779"/>
                <a:ext cx="74390" cy="95641"/>
              </a:xfrm>
              <a:custGeom>
                <a:rect b="b" l="l" r="r" t="t"/>
                <a:pathLst>
                  <a:path extrusionOk="0" h="12246" w="9525">
                    <a:moveTo>
                      <a:pt x="1" y="1"/>
                    </a:moveTo>
                    <a:lnTo>
                      <a:pt x="1" y="12246"/>
                    </a:lnTo>
                    <a:lnTo>
                      <a:pt x="9525" y="12246"/>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3" name="Google Shape;2943;p43"/>
              <p:cNvSpPr/>
              <p:nvPr/>
            </p:nvSpPr>
            <p:spPr>
              <a:xfrm flipH="1">
                <a:off x="8505377" y="3671779"/>
                <a:ext cx="85012" cy="95641"/>
              </a:xfrm>
              <a:custGeom>
                <a:rect b="b" l="l" r="r" t="t"/>
                <a:pathLst>
                  <a:path extrusionOk="0" h="12246" w="10885">
                    <a:moveTo>
                      <a:pt x="0" y="1"/>
                    </a:moveTo>
                    <a:lnTo>
                      <a:pt x="0" y="12246"/>
                    </a:lnTo>
                    <a:lnTo>
                      <a:pt x="10885" y="12246"/>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4" name="Google Shape;2944;p43"/>
              <p:cNvSpPr/>
              <p:nvPr/>
            </p:nvSpPr>
            <p:spPr>
              <a:xfrm flipH="1">
                <a:off x="8590359" y="3671779"/>
                <a:ext cx="95641" cy="95641"/>
              </a:xfrm>
              <a:custGeom>
                <a:rect b="b" l="l" r="r" t="t"/>
                <a:pathLst>
                  <a:path extrusionOk="0" h="12246" w="12246">
                    <a:moveTo>
                      <a:pt x="0" y="1"/>
                    </a:moveTo>
                    <a:lnTo>
                      <a:pt x="0" y="12246"/>
                    </a:lnTo>
                    <a:lnTo>
                      <a:pt x="12245" y="12246"/>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5" name="Google Shape;2945;p43"/>
              <p:cNvSpPr/>
              <p:nvPr/>
            </p:nvSpPr>
            <p:spPr>
              <a:xfrm flipH="1">
                <a:off x="8080438" y="3597414"/>
                <a:ext cx="95649" cy="74390"/>
              </a:xfrm>
              <a:custGeom>
                <a:rect b="b" l="l" r="r" t="t"/>
                <a:pathLst>
                  <a:path extrusionOk="0" h="9525" w="12247">
                    <a:moveTo>
                      <a:pt x="1" y="1"/>
                    </a:moveTo>
                    <a:lnTo>
                      <a:pt x="1" y="9525"/>
                    </a:lnTo>
                    <a:lnTo>
                      <a:pt x="12247" y="9525"/>
                    </a:lnTo>
                    <a:lnTo>
                      <a:pt x="12247"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6" name="Google Shape;2946;p43"/>
              <p:cNvSpPr/>
              <p:nvPr/>
            </p:nvSpPr>
            <p:spPr>
              <a:xfrm flipH="1">
                <a:off x="8176054" y="3597414"/>
                <a:ext cx="74390" cy="74390"/>
              </a:xfrm>
              <a:custGeom>
                <a:rect b="b" l="l" r="r" t="t"/>
                <a:pathLst>
                  <a:path extrusionOk="0" h="9525" w="9525">
                    <a:moveTo>
                      <a:pt x="1" y="1"/>
                    </a:moveTo>
                    <a:lnTo>
                      <a:pt x="1" y="9525"/>
                    </a:lnTo>
                    <a:lnTo>
                      <a:pt x="9525" y="952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7" name="Google Shape;2947;p43"/>
              <p:cNvSpPr/>
              <p:nvPr/>
            </p:nvSpPr>
            <p:spPr>
              <a:xfrm flipH="1">
                <a:off x="8250417" y="3597414"/>
                <a:ext cx="85012" cy="74390"/>
              </a:xfrm>
              <a:custGeom>
                <a:rect b="b" l="l" r="r" t="t"/>
                <a:pathLst>
                  <a:path extrusionOk="0" h="9525" w="10885">
                    <a:moveTo>
                      <a:pt x="0" y="1"/>
                    </a:moveTo>
                    <a:lnTo>
                      <a:pt x="0" y="9525"/>
                    </a:lnTo>
                    <a:lnTo>
                      <a:pt x="10885" y="952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8" name="Google Shape;2948;p43"/>
              <p:cNvSpPr/>
              <p:nvPr/>
            </p:nvSpPr>
            <p:spPr>
              <a:xfrm flipH="1">
                <a:off x="8335399" y="3597414"/>
                <a:ext cx="95641" cy="74390"/>
              </a:xfrm>
              <a:custGeom>
                <a:rect b="b" l="l" r="r" t="t"/>
                <a:pathLst>
                  <a:path extrusionOk="0" h="9525" w="12246">
                    <a:moveTo>
                      <a:pt x="1" y="1"/>
                    </a:moveTo>
                    <a:lnTo>
                      <a:pt x="1" y="9525"/>
                    </a:lnTo>
                    <a:lnTo>
                      <a:pt x="12245" y="952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9" name="Google Shape;2949;p43"/>
              <p:cNvSpPr/>
              <p:nvPr/>
            </p:nvSpPr>
            <p:spPr>
              <a:xfrm flipH="1">
                <a:off x="8431015" y="3597414"/>
                <a:ext cx="74390" cy="74390"/>
              </a:xfrm>
              <a:custGeom>
                <a:rect b="b" l="l" r="r" t="t"/>
                <a:pathLst>
                  <a:path extrusionOk="0" h="9525" w="9525">
                    <a:moveTo>
                      <a:pt x="1" y="1"/>
                    </a:moveTo>
                    <a:lnTo>
                      <a:pt x="1" y="9525"/>
                    </a:lnTo>
                    <a:lnTo>
                      <a:pt x="9525" y="952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0" name="Google Shape;2950;p43"/>
              <p:cNvSpPr/>
              <p:nvPr/>
            </p:nvSpPr>
            <p:spPr>
              <a:xfrm flipH="1">
                <a:off x="8505377" y="3597414"/>
                <a:ext cx="85012" cy="74390"/>
              </a:xfrm>
              <a:custGeom>
                <a:rect b="b" l="l" r="r" t="t"/>
                <a:pathLst>
                  <a:path extrusionOk="0" h="9525" w="10885">
                    <a:moveTo>
                      <a:pt x="0" y="1"/>
                    </a:moveTo>
                    <a:lnTo>
                      <a:pt x="0" y="9525"/>
                    </a:lnTo>
                    <a:lnTo>
                      <a:pt x="10885" y="952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1" name="Google Shape;2951;p43"/>
              <p:cNvSpPr/>
              <p:nvPr/>
            </p:nvSpPr>
            <p:spPr>
              <a:xfrm flipH="1">
                <a:off x="8590359" y="3597414"/>
                <a:ext cx="95641" cy="74390"/>
              </a:xfrm>
              <a:custGeom>
                <a:rect b="b" l="l" r="r" t="t"/>
                <a:pathLst>
                  <a:path extrusionOk="0" h="9525" w="12246">
                    <a:moveTo>
                      <a:pt x="0" y="1"/>
                    </a:moveTo>
                    <a:lnTo>
                      <a:pt x="0" y="9525"/>
                    </a:lnTo>
                    <a:lnTo>
                      <a:pt x="12245" y="952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2" name="Google Shape;2952;p43"/>
              <p:cNvSpPr/>
              <p:nvPr/>
            </p:nvSpPr>
            <p:spPr>
              <a:xfrm flipH="1">
                <a:off x="8685973" y="3693026"/>
                <a:ext cx="85012" cy="74390"/>
              </a:xfrm>
              <a:custGeom>
                <a:rect b="b" l="l" r="r" t="t"/>
                <a:pathLst>
                  <a:path extrusionOk="0" h="9525" w="10885">
                    <a:moveTo>
                      <a:pt x="0" y="0"/>
                    </a:moveTo>
                    <a:lnTo>
                      <a:pt x="0" y="9525"/>
                    </a:lnTo>
                    <a:lnTo>
                      <a:pt x="10884" y="9525"/>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3" name="Google Shape;2953;p43"/>
              <p:cNvSpPr/>
              <p:nvPr/>
            </p:nvSpPr>
            <p:spPr>
              <a:xfrm flipH="1">
                <a:off x="8685973" y="3852383"/>
                <a:ext cx="85012" cy="85012"/>
              </a:xfrm>
              <a:custGeom>
                <a:rect b="b" l="l" r="r" t="t"/>
                <a:pathLst>
                  <a:path extrusionOk="0" h="10885" w="10885">
                    <a:moveTo>
                      <a:pt x="0" y="0"/>
                    </a:moveTo>
                    <a:lnTo>
                      <a:pt x="0" y="10885"/>
                    </a:lnTo>
                    <a:lnTo>
                      <a:pt x="10884" y="10885"/>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4" name="Google Shape;2954;p43"/>
              <p:cNvSpPr/>
              <p:nvPr/>
            </p:nvSpPr>
            <p:spPr>
              <a:xfrm flipH="1">
                <a:off x="8685973" y="3937368"/>
                <a:ext cx="85012" cy="85012"/>
              </a:xfrm>
              <a:custGeom>
                <a:rect b="b" l="l" r="r" t="t"/>
                <a:pathLst>
                  <a:path extrusionOk="0" h="10885" w="10885">
                    <a:moveTo>
                      <a:pt x="0" y="1"/>
                    </a:moveTo>
                    <a:lnTo>
                      <a:pt x="0" y="10885"/>
                    </a:lnTo>
                    <a:lnTo>
                      <a:pt x="10884" y="1088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p43"/>
              <p:cNvSpPr/>
              <p:nvPr/>
            </p:nvSpPr>
            <p:spPr>
              <a:xfrm flipH="1">
                <a:off x="8685973" y="4022352"/>
                <a:ext cx="85012" cy="85020"/>
              </a:xfrm>
              <a:custGeom>
                <a:rect b="b" l="l" r="r" t="t"/>
                <a:pathLst>
                  <a:path extrusionOk="0" h="10886" w="10885">
                    <a:moveTo>
                      <a:pt x="0" y="1"/>
                    </a:moveTo>
                    <a:lnTo>
                      <a:pt x="0" y="10885"/>
                    </a:lnTo>
                    <a:lnTo>
                      <a:pt x="10884" y="1088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p43"/>
              <p:cNvSpPr/>
              <p:nvPr/>
            </p:nvSpPr>
            <p:spPr>
              <a:xfrm flipH="1">
                <a:off x="8685973" y="4107344"/>
                <a:ext cx="85012" cy="85012"/>
              </a:xfrm>
              <a:custGeom>
                <a:rect b="b" l="l" r="r" t="t"/>
                <a:pathLst>
                  <a:path extrusionOk="0" h="10885" w="10885">
                    <a:moveTo>
                      <a:pt x="0" y="0"/>
                    </a:moveTo>
                    <a:lnTo>
                      <a:pt x="0" y="10885"/>
                    </a:lnTo>
                    <a:lnTo>
                      <a:pt x="10884" y="10885"/>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7" name="Google Shape;2957;p43"/>
              <p:cNvSpPr/>
              <p:nvPr/>
            </p:nvSpPr>
            <p:spPr>
              <a:xfrm flipH="1">
                <a:off x="8685973" y="4192329"/>
                <a:ext cx="85012" cy="85020"/>
              </a:xfrm>
              <a:custGeom>
                <a:rect b="b" l="l" r="r" t="t"/>
                <a:pathLst>
                  <a:path extrusionOk="0" h="10886" w="10885">
                    <a:moveTo>
                      <a:pt x="0" y="1"/>
                    </a:moveTo>
                    <a:lnTo>
                      <a:pt x="0" y="10885"/>
                    </a:lnTo>
                    <a:lnTo>
                      <a:pt x="10884" y="1088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p43"/>
              <p:cNvSpPr/>
              <p:nvPr/>
            </p:nvSpPr>
            <p:spPr>
              <a:xfrm flipH="1">
                <a:off x="8080438" y="3501811"/>
                <a:ext cx="95649" cy="95633"/>
              </a:xfrm>
              <a:custGeom>
                <a:rect b="b" l="l" r="r" t="t"/>
                <a:pathLst>
                  <a:path extrusionOk="0" h="12245" w="12247">
                    <a:moveTo>
                      <a:pt x="1" y="0"/>
                    </a:moveTo>
                    <a:lnTo>
                      <a:pt x="1" y="12245"/>
                    </a:lnTo>
                    <a:lnTo>
                      <a:pt x="12247" y="12245"/>
                    </a:lnTo>
                    <a:lnTo>
                      <a:pt x="12247"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p43"/>
              <p:cNvSpPr/>
              <p:nvPr/>
            </p:nvSpPr>
            <p:spPr>
              <a:xfrm flipH="1">
                <a:off x="8335399" y="3501811"/>
                <a:ext cx="95641" cy="95633"/>
              </a:xfrm>
              <a:custGeom>
                <a:rect b="b" l="l" r="r" t="t"/>
                <a:pathLst>
                  <a:path extrusionOk="0" h="12245" w="12246">
                    <a:moveTo>
                      <a:pt x="1" y="0"/>
                    </a:moveTo>
                    <a:lnTo>
                      <a:pt x="1" y="12245"/>
                    </a:lnTo>
                    <a:lnTo>
                      <a:pt x="12245" y="1224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p43"/>
              <p:cNvSpPr/>
              <p:nvPr/>
            </p:nvSpPr>
            <p:spPr>
              <a:xfrm flipH="1">
                <a:off x="8431015" y="3501811"/>
                <a:ext cx="74390" cy="95633"/>
              </a:xfrm>
              <a:custGeom>
                <a:rect b="b" l="l" r="r" t="t"/>
                <a:pathLst>
                  <a:path extrusionOk="0" h="12245" w="9525">
                    <a:moveTo>
                      <a:pt x="1" y="0"/>
                    </a:moveTo>
                    <a:lnTo>
                      <a:pt x="1" y="12245"/>
                    </a:lnTo>
                    <a:lnTo>
                      <a:pt x="9525" y="12245"/>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p43"/>
              <p:cNvSpPr/>
              <p:nvPr/>
            </p:nvSpPr>
            <p:spPr>
              <a:xfrm flipH="1">
                <a:off x="8505377" y="3501811"/>
                <a:ext cx="85012" cy="95633"/>
              </a:xfrm>
              <a:custGeom>
                <a:rect b="b" l="l" r="r" t="t"/>
                <a:pathLst>
                  <a:path extrusionOk="0" h="12245" w="10885">
                    <a:moveTo>
                      <a:pt x="0" y="0"/>
                    </a:moveTo>
                    <a:lnTo>
                      <a:pt x="0"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p43"/>
              <p:cNvSpPr/>
              <p:nvPr/>
            </p:nvSpPr>
            <p:spPr>
              <a:xfrm flipH="1">
                <a:off x="8590359" y="3501811"/>
                <a:ext cx="95641" cy="95633"/>
              </a:xfrm>
              <a:custGeom>
                <a:rect b="b" l="l" r="r" t="t"/>
                <a:pathLst>
                  <a:path extrusionOk="0" h="12245" w="12246">
                    <a:moveTo>
                      <a:pt x="0" y="0"/>
                    </a:moveTo>
                    <a:lnTo>
                      <a:pt x="0" y="12245"/>
                    </a:lnTo>
                    <a:lnTo>
                      <a:pt x="12245" y="1224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63" name="Google Shape;2963;p43"/>
          <p:cNvGrpSpPr/>
          <p:nvPr/>
        </p:nvGrpSpPr>
        <p:grpSpPr>
          <a:xfrm>
            <a:off x="6163859" y="4325295"/>
            <a:ext cx="1007279" cy="1069809"/>
            <a:chOff x="6163859" y="4325295"/>
            <a:chExt cx="1007279" cy="1069809"/>
          </a:xfrm>
        </p:grpSpPr>
        <p:sp>
          <p:nvSpPr>
            <p:cNvPr id="2964" name="Google Shape;2964;p43"/>
            <p:cNvSpPr/>
            <p:nvPr/>
          </p:nvSpPr>
          <p:spPr>
            <a:xfrm>
              <a:off x="6719586" y="5332558"/>
              <a:ext cx="62541" cy="62546"/>
            </a:xfrm>
            <a:custGeom>
              <a:rect b="b" l="l" r="r" t="t"/>
              <a:pathLst>
                <a:path extrusionOk="0" h="12246" w="12245">
                  <a:moveTo>
                    <a:pt x="0" y="0"/>
                  </a:moveTo>
                  <a:lnTo>
                    <a:pt x="0" y="12245"/>
                  </a:lnTo>
                  <a:lnTo>
                    <a:pt x="12245" y="12245"/>
                  </a:lnTo>
                  <a:lnTo>
                    <a:pt x="1224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5" name="Google Shape;2965;p43"/>
            <p:cNvSpPr/>
            <p:nvPr/>
          </p:nvSpPr>
          <p:spPr>
            <a:xfrm>
              <a:off x="6670963" y="5332558"/>
              <a:ext cx="48644" cy="62546"/>
            </a:xfrm>
            <a:custGeom>
              <a:rect b="b" l="l" r="r" t="t"/>
              <a:pathLst>
                <a:path extrusionOk="0" h="12246" w="9524">
                  <a:moveTo>
                    <a:pt x="0" y="0"/>
                  </a:moveTo>
                  <a:lnTo>
                    <a:pt x="0" y="12245"/>
                  </a:lnTo>
                  <a:lnTo>
                    <a:pt x="9523" y="12245"/>
                  </a:lnTo>
                  <a:lnTo>
                    <a:pt x="9523"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6" name="Google Shape;2966;p43"/>
            <p:cNvSpPr/>
            <p:nvPr/>
          </p:nvSpPr>
          <p:spPr>
            <a:xfrm>
              <a:off x="6615387" y="5332558"/>
              <a:ext cx="55600" cy="62546"/>
            </a:xfrm>
            <a:custGeom>
              <a:rect b="b" l="l" r="r" t="t"/>
              <a:pathLst>
                <a:path extrusionOk="0" h="12246" w="10886">
                  <a:moveTo>
                    <a:pt x="1" y="0"/>
                  </a:moveTo>
                  <a:lnTo>
                    <a:pt x="1" y="12245"/>
                  </a:lnTo>
                  <a:lnTo>
                    <a:pt x="10885" y="1224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7" name="Google Shape;2967;p43"/>
            <p:cNvSpPr/>
            <p:nvPr/>
          </p:nvSpPr>
          <p:spPr>
            <a:xfrm>
              <a:off x="6552862" y="5332558"/>
              <a:ext cx="62552" cy="62546"/>
            </a:xfrm>
            <a:custGeom>
              <a:rect b="b" l="l" r="r" t="t"/>
              <a:pathLst>
                <a:path extrusionOk="0" h="12246" w="12247">
                  <a:moveTo>
                    <a:pt x="1" y="0"/>
                  </a:moveTo>
                  <a:lnTo>
                    <a:pt x="1" y="12245"/>
                  </a:lnTo>
                  <a:lnTo>
                    <a:pt x="12247" y="12245"/>
                  </a:lnTo>
                  <a:lnTo>
                    <a:pt x="122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p43"/>
            <p:cNvSpPr/>
            <p:nvPr/>
          </p:nvSpPr>
          <p:spPr>
            <a:xfrm>
              <a:off x="6719586" y="5276982"/>
              <a:ext cx="62541" cy="55600"/>
            </a:xfrm>
            <a:custGeom>
              <a:rect b="b" l="l" r="r" t="t"/>
              <a:pathLst>
                <a:path extrusionOk="0" h="10886" w="12245">
                  <a:moveTo>
                    <a:pt x="0" y="1"/>
                  </a:moveTo>
                  <a:lnTo>
                    <a:pt x="0" y="10885"/>
                  </a:lnTo>
                  <a:lnTo>
                    <a:pt x="12245" y="10885"/>
                  </a:lnTo>
                  <a:lnTo>
                    <a:pt x="1224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p43"/>
            <p:cNvSpPr/>
            <p:nvPr/>
          </p:nvSpPr>
          <p:spPr>
            <a:xfrm>
              <a:off x="6670963" y="5276982"/>
              <a:ext cx="48644" cy="55600"/>
            </a:xfrm>
            <a:custGeom>
              <a:rect b="b" l="l" r="r" t="t"/>
              <a:pathLst>
                <a:path extrusionOk="0" h="10886" w="9524">
                  <a:moveTo>
                    <a:pt x="0" y="1"/>
                  </a:moveTo>
                  <a:lnTo>
                    <a:pt x="0" y="10885"/>
                  </a:lnTo>
                  <a:lnTo>
                    <a:pt x="9523" y="10885"/>
                  </a:lnTo>
                  <a:lnTo>
                    <a:pt x="9523"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0" name="Google Shape;2970;p43"/>
            <p:cNvSpPr/>
            <p:nvPr/>
          </p:nvSpPr>
          <p:spPr>
            <a:xfrm>
              <a:off x="6615387" y="5276982"/>
              <a:ext cx="55600" cy="55600"/>
            </a:xfrm>
            <a:custGeom>
              <a:rect b="b" l="l" r="r" t="t"/>
              <a:pathLst>
                <a:path extrusionOk="0" h="10886" w="10886">
                  <a:moveTo>
                    <a:pt x="1" y="1"/>
                  </a:moveTo>
                  <a:lnTo>
                    <a:pt x="1"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1" name="Google Shape;2971;p43"/>
            <p:cNvSpPr/>
            <p:nvPr/>
          </p:nvSpPr>
          <p:spPr>
            <a:xfrm>
              <a:off x="6552862" y="5276982"/>
              <a:ext cx="62552" cy="55600"/>
            </a:xfrm>
            <a:custGeom>
              <a:rect b="b" l="l" r="r" t="t"/>
              <a:pathLst>
                <a:path extrusionOk="0" h="10886" w="12247">
                  <a:moveTo>
                    <a:pt x="1" y="1"/>
                  </a:moveTo>
                  <a:lnTo>
                    <a:pt x="1" y="10885"/>
                  </a:lnTo>
                  <a:lnTo>
                    <a:pt x="12247" y="10885"/>
                  </a:lnTo>
                  <a:lnTo>
                    <a:pt x="122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2" name="Google Shape;2972;p43"/>
            <p:cNvSpPr/>
            <p:nvPr/>
          </p:nvSpPr>
          <p:spPr>
            <a:xfrm>
              <a:off x="6719586" y="5221411"/>
              <a:ext cx="62541" cy="55595"/>
            </a:xfrm>
            <a:custGeom>
              <a:rect b="b" l="l" r="r" t="t"/>
              <a:pathLst>
                <a:path extrusionOk="0" h="10885" w="12245">
                  <a:moveTo>
                    <a:pt x="0" y="0"/>
                  </a:moveTo>
                  <a:lnTo>
                    <a:pt x="0" y="10885"/>
                  </a:lnTo>
                  <a:lnTo>
                    <a:pt x="12245" y="10885"/>
                  </a:lnTo>
                  <a:lnTo>
                    <a:pt x="1224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3" name="Google Shape;2973;p43"/>
            <p:cNvSpPr/>
            <p:nvPr/>
          </p:nvSpPr>
          <p:spPr>
            <a:xfrm>
              <a:off x="6670963" y="5221411"/>
              <a:ext cx="48644" cy="55595"/>
            </a:xfrm>
            <a:custGeom>
              <a:rect b="b" l="l" r="r" t="t"/>
              <a:pathLst>
                <a:path extrusionOk="0" h="10885" w="9524">
                  <a:moveTo>
                    <a:pt x="0" y="0"/>
                  </a:moveTo>
                  <a:lnTo>
                    <a:pt x="0" y="10885"/>
                  </a:lnTo>
                  <a:lnTo>
                    <a:pt x="9523" y="10885"/>
                  </a:lnTo>
                  <a:lnTo>
                    <a:pt x="9523"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p43"/>
            <p:cNvSpPr/>
            <p:nvPr/>
          </p:nvSpPr>
          <p:spPr>
            <a:xfrm>
              <a:off x="6615387" y="5221411"/>
              <a:ext cx="55600" cy="55595"/>
            </a:xfrm>
            <a:custGeom>
              <a:rect b="b" l="l" r="r" t="t"/>
              <a:pathLst>
                <a:path extrusionOk="0" h="10885" w="10886">
                  <a:moveTo>
                    <a:pt x="1" y="0"/>
                  </a:moveTo>
                  <a:lnTo>
                    <a:pt x="1"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5" name="Google Shape;2975;p43"/>
            <p:cNvSpPr/>
            <p:nvPr/>
          </p:nvSpPr>
          <p:spPr>
            <a:xfrm>
              <a:off x="6552862" y="5221411"/>
              <a:ext cx="62552" cy="55595"/>
            </a:xfrm>
            <a:custGeom>
              <a:rect b="b" l="l" r="r" t="t"/>
              <a:pathLst>
                <a:path extrusionOk="0" h="10885" w="12247">
                  <a:moveTo>
                    <a:pt x="1" y="0"/>
                  </a:moveTo>
                  <a:lnTo>
                    <a:pt x="1" y="10885"/>
                  </a:lnTo>
                  <a:lnTo>
                    <a:pt x="12247" y="10885"/>
                  </a:lnTo>
                  <a:lnTo>
                    <a:pt x="122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p43"/>
            <p:cNvSpPr/>
            <p:nvPr/>
          </p:nvSpPr>
          <p:spPr>
            <a:xfrm>
              <a:off x="6719586" y="5165834"/>
              <a:ext cx="62541" cy="55600"/>
            </a:xfrm>
            <a:custGeom>
              <a:rect b="b" l="l" r="r" t="t"/>
              <a:pathLst>
                <a:path extrusionOk="0" h="10886" w="12245">
                  <a:moveTo>
                    <a:pt x="0" y="1"/>
                  </a:moveTo>
                  <a:lnTo>
                    <a:pt x="0" y="10885"/>
                  </a:lnTo>
                  <a:lnTo>
                    <a:pt x="12245" y="10885"/>
                  </a:lnTo>
                  <a:lnTo>
                    <a:pt x="1224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p43"/>
            <p:cNvSpPr/>
            <p:nvPr/>
          </p:nvSpPr>
          <p:spPr>
            <a:xfrm>
              <a:off x="6670963" y="5165834"/>
              <a:ext cx="48644" cy="55600"/>
            </a:xfrm>
            <a:custGeom>
              <a:rect b="b" l="l" r="r" t="t"/>
              <a:pathLst>
                <a:path extrusionOk="0" h="10886" w="9524">
                  <a:moveTo>
                    <a:pt x="0" y="1"/>
                  </a:moveTo>
                  <a:lnTo>
                    <a:pt x="0" y="10885"/>
                  </a:lnTo>
                  <a:lnTo>
                    <a:pt x="9523" y="10885"/>
                  </a:lnTo>
                  <a:lnTo>
                    <a:pt x="9523"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8" name="Google Shape;2978;p43"/>
            <p:cNvSpPr/>
            <p:nvPr/>
          </p:nvSpPr>
          <p:spPr>
            <a:xfrm>
              <a:off x="6615387" y="5165834"/>
              <a:ext cx="55600" cy="55600"/>
            </a:xfrm>
            <a:custGeom>
              <a:rect b="b" l="l" r="r" t="t"/>
              <a:pathLst>
                <a:path extrusionOk="0" h="10886" w="10886">
                  <a:moveTo>
                    <a:pt x="1" y="1"/>
                  </a:moveTo>
                  <a:lnTo>
                    <a:pt x="1"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p43"/>
            <p:cNvSpPr/>
            <p:nvPr/>
          </p:nvSpPr>
          <p:spPr>
            <a:xfrm>
              <a:off x="6552862" y="5165834"/>
              <a:ext cx="62552" cy="55600"/>
            </a:xfrm>
            <a:custGeom>
              <a:rect b="b" l="l" r="r" t="t"/>
              <a:pathLst>
                <a:path extrusionOk="0" h="10886" w="12247">
                  <a:moveTo>
                    <a:pt x="1" y="1"/>
                  </a:moveTo>
                  <a:lnTo>
                    <a:pt x="1" y="10885"/>
                  </a:lnTo>
                  <a:lnTo>
                    <a:pt x="12247" y="10885"/>
                  </a:lnTo>
                  <a:lnTo>
                    <a:pt x="122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p43"/>
            <p:cNvSpPr/>
            <p:nvPr/>
          </p:nvSpPr>
          <p:spPr>
            <a:xfrm>
              <a:off x="6719586" y="5110263"/>
              <a:ext cx="62541" cy="55595"/>
            </a:xfrm>
            <a:custGeom>
              <a:rect b="b" l="l" r="r" t="t"/>
              <a:pathLst>
                <a:path extrusionOk="0" h="10885" w="12245">
                  <a:moveTo>
                    <a:pt x="0" y="1"/>
                  </a:moveTo>
                  <a:lnTo>
                    <a:pt x="0" y="10885"/>
                  </a:lnTo>
                  <a:lnTo>
                    <a:pt x="12245" y="10885"/>
                  </a:lnTo>
                  <a:lnTo>
                    <a:pt x="1224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p43"/>
            <p:cNvSpPr/>
            <p:nvPr/>
          </p:nvSpPr>
          <p:spPr>
            <a:xfrm>
              <a:off x="6670963" y="5110263"/>
              <a:ext cx="48644" cy="55595"/>
            </a:xfrm>
            <a:custGeom>
              <a:rect b="b" l="l" r="r" t="t"/>
              <a:pathLst>
                <a:path extrusionOk="0" h="10885" w="9524">
                  <a:moveTo>
                    <a:pt x="0" y="1"/>
                  </a:moveTo>
                  <a:lnTo>
                    <a:pt x="0" y="10885"/>
                  </a:lnTo>
                  <a:lnTo>
                    <a:pt x="9523" y="10885"/>
                  </a:lnTo>
                  <a:lnTo>
                    <a:pt x="9523"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p43"/>
            <p:cNvSpPr/>
            <p:nvPr/>
          </p:nvSpPr>
          <p:spPr>
            <a:xfrm>
              <a:off x="6615387" y="5110263"/>
              <a:ext cx="55600" cy="55595"/>
            </a:xfrm>
            <a:custGeom>
              <a:rect b="b" l="l" r="r" t="t"/>
              <a:pathLst>
                <a:path extrusionOk="0" h="10885" w="10886">
                  <a:moveTo>
                    <a:pt x="1" y="1"/>
                  </a:moveTo>
                  <a:lnTo>
                    <a:pt x="1"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3" name="Google Shape;2983;p43"/>
            <p:cNvSpPr/>
            <p:nvPr/>
          </p:nvSpPr>
          <p:spPr>
            <a:xfrm>
              <a:off x="6552862" y="5110263"/>
              <a:ext cx="62552" cy="55595"/>
            </a:xfrm>
            <a:custGeom>
              <a:rect b="b" l="l" r="r" t="t"/>
              <a:pathLst>
                <a:path extrusionOk="0" h="10885" w="12247">
                  <a:moveTo>
                    <a:pt x="1" y="1"/>
                  </a:moveTo>
                  <a:lnTo>
                    <a:pt x="1" y="10885"/>
                  </a:lnTo>
                  <a:lnTo>
                    <a:pt x="12247" y="10885"/>
                  </a:lnTo>
                  <a:lnTo>
                    <a:pt x="122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4" name="Google Shape;2984;p43"/>
            <p:cNvSpPr/>
            <p:nvPr/>
          </p:nvSpPr>
          <p:spPr>
            <a:xfrm>
              <a:off x="6837677" y="5054691"/>
              <a:ext cx="55595" cy="55595"/>
            </a:xfrm>
            <a:custGeom>
              <a:rect b="b" l="l" r="r" t="t"/>
              <a:pathLst>
                <a:path extrusionOk="0" h="10885" w="10885">
                  <a:moveTo>
                    <a:pt x="0" y="0"/>
                  </a:moveTo>
                  <a:lnTo>
                    <a:pt x="0"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5" name="Google Shape;2985;p43"/>
            <p:cNvSpPr/>
            <p:nvPr/>
          </p:nvSpPr>
          <p:spPr>
            <a:xfrm>
              <a:off x="6782101" y="5054691"/>
              <a:ext cx="55600" cy="55595"/>
            </a:xfrm>
            <a:custGeom>
              <a:rect b="b" l="l" r="r" t="t"/>
              <a:pathLst>
                <a:path extrusionOk="0" h="10885" w="10886">
                  <a:moveTo>
                    <a:pt x="1" y="0"/>
                  </a:moveTo>
                  <a:lnTo>
                    <a:pt x="1"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p43"/>
            <p:cNvSpPr/>
            <p:nvPr/>
          </p:nvSpPr>
          <p:spPr>
            <a:xfrm>
              <a:off x="6719586" y="5054691"/>
              <a:ext cx="62541" cy="55595"/>
            </a:xfrm>
            <a:custGeom>
              <a:rect b="b" l="l" r="r" t="t"/>
              <a:pathLst>
                <a:path extrusionOk="0" h="10885" w="12245">
                  <a:moveTo>
                    <a:pt x="0" y="0"/>
                  </a:moveTo>
                  <a:lnTo>
                    <a:pt x="0" y="10885"/>
                  </a:lnTo>
                  <a:lnTo>
                    <a:pt x="12245" y="10885"/>
                  </a:lnTo>
                  <a:lnTo>
                    <a:pt x="1224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7" name="Google Shape;2987;p43"/>
            <p:cNvSpPr/>
            <p:nvPr/>
          </p:nvSpPr>
          <p:spPr>
            <a:xfrm>
              <a:off x="6670963" y="5054691"/>
              <a:ext cx="48644" cy="55595"/>
            </a:xfrm>
            <a:custGeom>
              <a:rect b="b" l="l" r="r" t="t"/>
              <a:pathLst>
                <a:path extrusionOk="0" h="10885" w="9524">
                  <a:moveTo>
                    <a:pt x="0" y="0"/>
                  </a:moveTo>
                  <a:lnTo>
                    <a:pt x="0" y="10885"/>
                  </a:lnTo>
                  <a:lnTo>
                    <a:pt x="9523" y="10885"/>
                  </a:lnTo>
                  <a:lnTo>
                    <a:pt x="9523"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8" name="Google Shape;2988;p43"/>
            <p:cNvSpPr/>
            <p:nvPr/>
          </p:nvSpPr>
          <p:spPr>
            <a:xfrm>
              <a:off x="6615387" y="5054691"/>
              <a:ext cx="55600" cy="55595"/>
            </a:xfrm>
            <a:custGeom>
              <a:rect b="b" l="l" r="r" t="t"/>
              <a:pathLst>
                <a:path extrusionOk="0" h="10885" w="10886">
                  <a:moveTo>
                    <a:pt x="1" y="0"/>
                  </a:moveTo>
                  <a:lnTo>
                    <a:pt x="1"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9" name="Google Shape;2989;p43"/>
            <p:cNvSpPr/>
            <p:nvPr/>
          </p:nvSpPr>
          <p:spPr>
            <a:xfrm>
              <a:off x="6552862" y="5054691"/>
              <a:ext cx="62552" cy="55595"/>
            </a:xfrm>
            <a:custGeom>
              <a:rect b="b" l="l" r="r" t="t"/>
              <a:pathLst>
                <a:path extrusionOk="0" h="10885" w="12247">
                  <a:moveTo>
                    <a:pt x="1" y="0"/>
                  </a:moveTo>
                  <a:lnTo>
                    <a:pt x="1" y="10885"/>
                  </a:lnTo>
                  <a:lnTo>
                    <a:pt x="12247" y="10885"/>
                  </a:lnTo>
                  <a:lnTo>
                    <a:pt x="122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p43"/>
            <p:cNvSpPr/>
            <p:nvPr/>
          </p:nvSpPr>
          <p:spPr>
            <a:xfrm>
              <a:off x="6504240" y="5054691"/>
              <a:ext cx="48649" cy="55595"/>
            </a:xfrm>
            <a:custGeom>
              <a:rect b="b" l="l" r="r" t="t"/>
              <a:pathLst>
                <a:path extrusionOk="0" h="10885" w="9525">
                  <a:moveTo>
                    <a:pt x="1" y="0"/>
                  </a:moveTo>
                  <a:lnTo>
                    <a:pt x="1" y="10885"/>
                  </a:lnTo>
                  <a:lnTo>
                    <a:pt x="9525" y="10885"/>
                  </a:lnTo>
                  <a:lnTo>
                    <a:pt x="952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1" name="Google Shape;2991;p43"/>
            <p:cNvSpPr/>
            <p:nvPr/>
          </p:nvSpPr>
          <p:spPr>
            <a:xfrm>
              <a:off x="6448669" y="5054691"/>
              <a:ext cx="55595" cy="55595"/>
            </a:xfrm>
            <a:custGeom>
              <a:rect b="b" l="l" r="r" t="t"/>
              <a:pathLst>
                <a:path extrusionOk="0" h="10885" w="10885">
                  <a:moveTo>
                    <a:pt x="0" y="0"/>
                  </a:moveTo>
                  <a:lnTo>
                    <a:pt x="0"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2" name="Google Shape;2992;p43"/>
            <p:cNvSpPr/>
            <p:nvPr/>
          </p:nvSpPr>
          <p:spPr>
            <a:xfrm>
              <a:off x="6386148" y="5054691"/>
              <a:ext cx="62546" cy="55595"/>
            </a:xfrm>
            <a:custGeom>
              <a:rect b="b" l="l" r="r" t="t"/>
              <a:pathLst>
                <a:path extrusionOk="0" h="10885" w="12246">
                  <a:moveTo>
                    <a:pt x="1" y="0"/>
                  </a:moveTo>
                  <a:lnTo>
                    <a:pt x="1" y="10885"/>
                  </a:lnTo>
                  <a:lnTo>
                    <a:pt x="12245" y="10885"/>
                  </a:lnTo>
                  <a:lnTo>
                    <a:pt x="1224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3" name="Google Shape;2993;p43"/>
            <p:cNvSpPr/>
            <p:nvPr/>
          </p:nvSpPr>
          <p:spPr>
            <a:xfrm>
              <a:off x="6837677" y="4999115"/>
              <a:ext cx="55595" cy="55600"/>
            </a:xfrm>
            <a:custGeom>
              <a:rect b="b" l="l" r="r" t="t"/>
              <a:pathLst>
                <a:path extrusionOk="0" h="10886" w="10885">
                  <a:moveTo>
                    <a:pt x="0" y="1"/>
                  </a:moveTo>
                  <a:lnTo>
                    <a:pt x="0"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p43"/>
            <p:cNvSpPr/>
            <p:nvPr/>
          </p:nvSpPr>
          <p:spPr>
            <a:xfrm>
              <a:off x="6615387" y="4999115"/>
              <a:ext cx="55600" cy="55600"/>
            </a:xfrm>
            <a:custGeom>
              <a:rect b="b" l="l" r="r" t="t"/>
              <a:pathLst>
                <a:path extrusionOk="0" h="10886" w="10886">
                  <a:moveTo>
                    <a:pt x="1" y="1"/>
                  </a:moveTo>
                  <a:lnTo>
                    <a:pt x="1"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5" name="Google Shape;2995;p43"/>
            <p:cNvSpPr/>
            <p:nvPr/>
          </p:nvSpPr>
          <p:spPr>
            <a:xfrm>
              <a:off x="6386148" y="4999115"/>
              <a:ext cx="62546" cy="55600"/>
            </a:xfrm>
            <a:custGeom>
              <a:rect b="b" l="l" r="r" t="t"/>
              <a:pathLst>
                <a:path extrusionOk="0" h="10886" w="12246">
                  <a:moveTo>
                    <a:pt x="1" y="1"/>
                  </a:moveTo>
                  <a:lnTo>
                    <a:pt x="1" y="10885"/>
                  </a:lnTo>
                  <a:lnTo>
                    <a:pt x="12245" y="10885"/>
                  </a:lnTo>
                  <a:lnTo>
                    <a:pt x="1224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6" name="Google Shape;2996;p43"/>
            <p:cNvSpPr/>
            <p:nvPr/>
          </p:nvSpPr>
          <p:spPr>
            <a:xfrm>
              <a:off x="6837677" y="4943544"/>
              <a:ext cx="55595" cy="55595"/>
            </a:xfrm>
            <a:custGeom>
              <a:rect b="b" l="l" r="r" t="t"/>
              <a:pathLst>
                <a:path extrusionOk="0" h="10885" w="10885">
                  <a:moveTo>
                    <a:pt x="0" y="0"/>
                  </a:moveTo>
                  <a:lnTo>
                    <a:pt x="0"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7" name="Google Shape;2997;p43"/>
            <p:cNvSpPr/>
            <p:nvPr/>
          </p:nvSpPr>
          <p:spPr>
            <a:xfrm>
              <a:off x="6615387" y="4943544"/>
              <a:ext cx="55600" cy="55595"/>
            </a:xfrm>
            <a:custGeom>
              <a:rect b="b" l="l" r="r" t="t"/>
              <a:pathLst>
                <a:path extrusionOk="0" h="10885" w="10886">
                  <a:moveTo>
                    <a:pt x="1" y="0"/>
                  </a:moveTo>
                  <a:lnTo>
                    <a:pt x="1" y="10885"/>
                  </a:lnTo>
                  <a:lnTo>
                    <a:pt x="10885" y="10885"/>
                  </a:lnTo>
                  <a:lnTo>
                    <a:pt x="1088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8" name="Google Shape;2998;p43"/>
            <p:cNvSpPr/>
            <p:nvPr/>
          </p:nvSpPr>
          <p:spPr>
            <a:xfrm>
              <a:off x="6386148" y="4943544"/>
              <a:ext cx="62546" cy="55595"/>
            </a:xfrm>
            <a:custGeom>
              <a:rect b="b" l="l" r="r" t="t"/>
              <a:pathLst>
                <a:path extrusionOk="0" h="10885" w="12246">
                  <a:moveTo>
                    <a:pt x="1" y="0"/>
                  </a:moveTo>
                  <a:lnTo>
                    <a:pt x="1" y="10885"/>
                  </a:lnTo>
                  <a:lnTo>
                    <a:pt x="12245" y="10885"/>
                  </a:lnTo>
                  <a:lnTo>
                    <a:pt x="1224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9" name="Google Shape;2999;p43"/>
            <p:cNvSpPr/>
            <p:nvPr/>
          </p:nvSpPr>
          <p:spPr>
            <a:xfrm>
              <a:off x="6837677" y="4887972"/>
              <a:ext cx="55595" cy="55600"/>
            </a:xfrm>
            <a:custGeom>
              <a:rect b="b" l="l" r="r" t="t"/>
              <a:pathLst>
                <a:path extrusionOk="0" h="10886" w="10885">
                  <a:moveTo>
                    <a:pt x="0" y="1"/>
                  </a:moveTo>
                  <a:lnTo>
                    <a:pt x="0"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0" name="Google Shape;3000;p43"/>
            <p:cNvSpPr/>
            <p:nvPr/>
          </p:nvSpPr>
          <p:spPr>
            <a:xfrm>
              <a:off x="6615387" y="4887972"/>
              <a:ext cx="55600" cy="55600"/>
            </a:xfrm>
            <a:custGeom>
              <a:rect b="b" l="l" r="r" t="t"/>
              <a:pathLst>
                <a:path extrusionOk="0" h="10886" w="10886">
                  <a:moveTo>
                    <a:pt x="1" y="1"/>
                  </a:moveTo>
                  <a:lnTo>
                    <a:pt x="1" y="10885"/>
                  </a:lnTo>
                  <a:lnTo>
                    <a:pt x="10885" y="10885"/>
                  </a:lnTo>
                  <a:lnTo>
                    <a:pt x="1088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1" name="Google Shape;3001;p43"/>
            <p:cNvSpPr/>
            <p:nvPr/>
          </p:nvSpPr>
          <p:spPr>
            <a:xfrm>
              <a:off x="6386148" y="4887972"/>
              <a:ext cx="62546" cy="55600"/>
            </a:xfrm>
            <a:custGeom>
              <a:rect b="b" l="l" r="r" t="t"/>
              <a:pathLst>
                <a:path extrusionOk="0" h="10886" w="12246">
                  <a:moveTo>
                    <a:pt x="1" y="1"/>
                  </a:moveTo>
                  <a:lnTo>
                    <a:pt x="1" y="10885"/>
                  </a:lnTo>
                  <a:lnTo>
                    <a:pt x="12245" y="10885"/>
                  </a:lnTo>
                  <a:lnTo>
                    <a:pt x="1224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2" name="Google Shape;3002;p43"/>
            <p:cNvSpPr/>
            <p:nvPr/>
          </p:nvSpPr>
          <p:spPr>
            <a:xfrm>
              <a:off x="7059967" y="4832401"/>
              <a:ext cx="55600" cy="55590"/>
            </a:xfrm>
            <a:custGeom>
              <a:rect b="b" l="l" r="r" t="t"/>
              <a:pathLst>
                <a:path extrusionOk="0" h="10884" w="10886">
                  <a:moveTo>
                    <a:pt x="1" y="0"/>
                  </a:moveTo>
                  <a:lnTo>
                    <a:pt x="1" y="10884"/>
                  </a:lnTo>
                  <a:lnTo>
                    <a:pt x="10885" y="10884"/>
                  </a:lnTo>
                  <a:lnTo>
                    <a:pt x="1088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3" name="Google Shape;3003;p43"/>
            <p:cNvSpPr/>
            <p:nvPr/>
          </p:nvSpPr>
          <p:spPr>
            <a:xfrm>
              <a:off x="7004396" y="4832401"/>
              <a:ext cx="55595" cy="55590"/>
            </a:xfrm>
            <a:custGeom>
              <a:rect b="b" l="l" r="r" t="t"/>
              <a:pathLst>
                <a:path extrusionOk="0" h="10884" w="10885">
                  <a:moveTo>
                    <a:pt x="0" y="0"/>
                  </a:moveTo>
                  <a:lnTo>
                    <a:pt x="0" y="10884"/>
                  </a:lnTo>
                  <a:lnTo>
                    <a:pt x="10885" y="10884"/>
                  </a:lnTo>
                  <a:lnTo>
                    <a:pt x="1088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4" name="Google Shape;3004;p43"/>
            <p:cNvSpPr/>
            <p:nvPr/>
          </p:nvSpPr>
          <p:spPr>
            <a:xfrm>
              <a:off x="6948824" y="4832401"/>
              <a:ext cx="55595" cy="55590"/>
            </a:xfrm>
            <a:custGeom>
              <a:rect b="b" l="l" r="r" t="t"/>
              <a:pathLst>
                <a:path extrusionOk="0" h="10884" w="10885">
                  <a:moveTo>
                    <a:pt x="0" y="0"/>
                  </a:moveTo>
                  <a:lnTo>
                    <a:pt x="0" y="10884"/>
                  </a:lnTo>
                  <a:lnTo>
                    <a:pt x="10884" y="10884"/>
                  </a:lnTo>
                  <a:lnTo>
                    <a:pt x="10884"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5" name="Google Shape;3005;p43"/>
            <p:cNvSpPr/>
            <p:nvPr/>
          </p:nvSpPr>
          <p:spPr>
            <a:xfrm>
              <a:off x="6893248" y="4832401"/>
              <a:ext cx="55600" cy="55590"/>
            </a:xfrm>
            <a:custGeom>
              <a:rect b="b" l="l" r="r" t="t"/>
              <a:pathLst>
                <a:path extrusionOk="0" h="10884" w="10886">
                  <a:moveTo>
                    <a:pt x="1" y="0"/>
                  </a:moveTo>
                  <a:lnTo>
                    <a:pt x="1" y="10884"/>
                  </a:lnTo>
                  <a:lnTo>
                    <a:pt x="10885" y="10884"/>
                  </a:lnTo>
                  <a:lnTo>
                    <a:pt x="1088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6" name="Google Shape;3006;p43"/>
            <p:cNvSpPr/>
            <p:nvPr/>
          </p:nvSpPr>
          <p:spPr>
            <a:xfrm>
              <a:off x="6837677" y="4832401"/>
              <a:ext cx="55595" cy="55590"/>
            </a:xfrm>
            <a:custGeom>
              <a:rect b="b" l="l" r="r" t="t"/>
              <a:pathLst>
                <a:path extrusionOk="0" h="10884" w="10885">
                  <a:moveTo>
                    <a:pt x="0" y="0"/>
                  </a:moveTo>
                  <a:lnTo>
                    <a:pt x="0" y="10884"/>
                  </a:lnTo>
                  <a:lnTo>
                    <a:pt x="10885" y="10884"/>
                  </a:lnTo>
                  <a:lnTo>
                    <a:pt x="1088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7" name="Google Shape;3007;p43"/>
            <p:cNvSpPr/>
            <p:nvPr/>
          </p:nvSpPr>
          <p:spPr>
            <a:xfrm>
              <a:off x="6782101" y="4832401"/>
              <a:ext cx="55600" cy="55590"/>
            </a:xfrm>
            <a:custGeom>
              <a:rect b="b" l="l" r="r" t="t"/>
              <a:pathLst>
                <a:path extrusionOk="0" h="10884" w="10886">
                  <a:moveTo>
                    <a:pt x="1" y="0"/>
                  </a:moveTo>
                  <a:lnTo>
                    <a:pt x="1" y="10884"/>
                  </a:lnTo>
                  <a:lnTo>
                    <a:pt x="10885" y="10884"/>
                  </a:lnTo>
                  <a:lnTo>
                    <a:pt x="1088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8" name="Google Shape;3008;p43"/>
            <p:cNvSpPr/>
            <p:nvPr/>
          </p:nvSpPr>
          <p:spPr>
            <a:xfrm>
              <a:off x="6719586" y="4832401"/>
              <a:ext cx="62541" cy="55590"/>
            </a:xfrm>
            <a:custGeom>
              <a:rect b="b" l="l" r="r" t="t"/>
              <a:pathLst>
                <a:path extrusionOk="0" h="10884" w="12245">
                  <a:moveTo>
                    <a:pt x="0" y="0"/>
                  </a:moveTo>
                  <a:lnTo>
                    <a:pt x="0" y="10884"/>
                  </a:lnTo>
                  <a:lnTo>
                    <a:pt x="12245" y="10884"/>
                  </a:lnTo>
                  <a:lnTo>
                    <a:pt x="1224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9" name="Google Shape;3009;p43"/>
            <p:cNvSpPr/>
            <p:nvPr/>
          </p:nvSpPr>
          <p:spPr>
            <a:xfrm>
              <a:off x="6670963" y="4832401"/>
              <a:ext cx="48644" cy="55590"/>
            </a:xfrm>
            <a:custGeom>
              <a:rect b="b" l="l" r="r" t="t"/>
              <a:pathLst>
                <a:path extrusionOk="0" h="10884" w="9524">
                  <a:moveTo>
                    <a:pt x="0" y="0"/>
                  </a:moveTo>
                  <a:lnTo>
                    <a:pt x="0" y="10884"/>
                  </a:lnTo>
                  <a:lnTo>
                    <a:pt x="9523" y="10884"/>
                  </a:lnTo>
                  <a:lnTo>
                    <a:pt x="95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0" name="Google Shape;3010;p43"/>
            <p:cNvSpPr/>
            <p:nvPr/>
          </p:nvSpPr>
          <p:spPr>
            <a:xfrm>
              <a:off x="6615387" y="4832401"/>
              <a:ext cx="55600" cy="55590"/>
            </a:xfrm>
            <a:custGeom>
              <a:rect b="b" l="l" r="r" t="t"/>
              <a:pathLst>
                <a:path extrusionOk="0" h="10884" w="10886">
                  <a:moveTo>
                    <a:pt x="1" y="0"/>
                  </a:moveTo>
                  <a:lnTo>
                    <a:pt x="1" y="10884"/>
                  </a:lnTo>
                  <a:lnTo>
                    <a:pt x="10885" y="10884"/>
                  </a:lnTo>
                  <a:lnTo>
                    <a:pt x="1088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1" name="Google Shape;3011;p43"/>
            <p:cNvSpPr/>
            <p:nvPr/>
          </p:nvSpPr>
          <p:spPr>
            <a:xfrm>
              <a:off x="6552862" y="4832401"/>
              <a:ext cx="62552" cy="55590"/>
            </a:xfrm>
            <a:custGeom>
              <a:rect b="b" l="l" r="r" t="t"/>
              <a:pathLst>
                <a:path extrusionOk="0" h="10884" w="12247">
                  <a:moveTo>
                    <a:pt x="1" y="0"/>
                  </a:moveTo>
                  <a:lnTo>
                    <a:pt x="1" y="10884"/>
                  </a:lnTo>
                  <a:lnTo>
                    <a:pt x="12247" y="10884"/>
                  </a:lnTo>
                  <a:lnTo>
                    <a:pt x="12247"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2" name="Google Shape;3012;p43"/>
            <p:cNvSpPr/>
            <p:nvPr/>
          </p:nvSpPr>
          <p:spPr>
            <a:xfrm>
              <a:off x="6504240" y="4832401"/>
              <a:ext cx="48649" cy="55590"/>
            </a:xfrm>
            <a:custGeom>
              <a:rect b="b" l="l" r="r" t="t"/>
              <a:pathLst>
                <a:path extrusionOk="0" h="10884" w="9525">
                  <a:moveTo>
                    <a:pt x="1" y="0"/>
                  </a:moveTo>
                  <a:lnTo>
                    <a:pt x="1" y="10884"/>
                  </a:lnTo>
                  <a:lnTo>
                    <a:pt x="9525" y="10884"/>
                  </a:lnTo>
                  <a:lnTo>
                    <a:pt x="952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3" name="Google Shape;3013;p43"/>
            <p:cNvSpPr/>
            <p:nvPr/>
          </p:nvSpPr>
          <p:spPr>
            <a:xfrm>
              <a:off x="6448669" y="4832401"/>
              <a:ext cx="55595" cy="55590"/>
            </a:xfrm>
            <a:custGeom>
              <a:rect b="b" l="l" r="r" t="t"/>
              <a:pathLst>
                <a:path extrusionOk="0" h="10884" w="10885">
                  <a:moveTo>
                    <a:pt x="0" y="0"/>
                  </a:moveTo>
                  <a:lnTo>
                    <a:pt x="0" y="10884"/>
                  </a:lnTo>
                  <a:lnTo>
                    <a:pt x="10885" y="10884"/>
                  </a:lnTo>
                  <a:lnTo>
                    <a:pt x="1088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p43"/>
            <p:cNvSpPr/>
            <p:nvPr/>
          </p:nvSpPr>
          <p:spPr>
            <a:xfrm>
              <a:off x="6386148" y="4832401"/>
              <a:ext cx="62546" cy="55590"/>
            </a:xfrm>
            <a:custGeom>
              <a:rect b="b" l="l" r="r" t="t"/>
              <a:pathLst>
                <a:path extrusionOk="0" h="10884" w="12246">
                  <a:moveTo>
                    <a:pt x="1" y="0"/>
                  </a:moveTo>
                  <a:lnTo>
                    <a:pt x="1" y="10884"/>
                  </a:lnTo>
                  <a:lnTo>
                    <a:pt x="12245" y="10884"/>
                  </a:lnTo>
                  <a:lnTo>
                    <a:pt x="1224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5" name="Google Shape;3015;p43"/>
            <p:cNvSpPr/>
            <p:nvPr/>
          </p:nvSpPr>
          <p:spPr>
            <a:xfrm>
              <a:off x="6337521" y="4832401"/>
              <a:ext cx="48649" cy="55590"/>
            </a:xfrm>
            <a:custGeom>
              <a:rect b="b" l="l" r="r" t="t"/>
              <a:pathLst>
                <a:path extrusionOk="0" h="10884" w="9525">
                  <a:moveTo>
                    <a:pt x="1" y="0"/>
                  </a:moveTo>
                  <a:lnTo>
                    <a:pt x="1" y="10884"/>
                  </a:lnTo>
                  <a:lnTo>
                    <a:pt x="9525" y="10884"/>
                  </a:lnTo>
                  <a:lnTo>
                    <a:pt x="952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6" name="Google Shape;3016;p43"/>
            <p:cNvSpPr/>
            <p:nvPr/>
          </p:nvSpPr>
          <p:spPr>
            <a:xfrm>
              <a:off x="6281950" y="4832401"/>
              <a:ext cx="55595" cy="55590"/>
            </a:xfrm>
            <a:custGeom>
              <a:rect b="b" l="l" r="r" t="t"/>
              <a:pathLst>
                <a:path extrusionOk="0" h="10884" w="10885">
                  <a:moveTo>
                    <a:pt x="0" y="0"/>
                  </a:moveTo>
                  <a:lnTo>
                    <a:pt x="0" y="10884"/>
                  </a:lnTo>
                  <a:lnTo>
                    <a:pt x="10885" y="10884"/>
                  </a:lnTo>
                  <a:lnTo>
                    <a:pt x="1088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7" name="Google Shape;3017;p43"/>
            <p:cNvSpPr/>
            <p:nvPr/>
          </p:nvSpPr>
          <p:spPr>
            <a:xfrm>
              <a:off x="6219430" y="4832401"/>
              <a:ext cx="62546" cy="55590"/>
            </a:xfrm>
            <a:custGeom>
              <a:rect b="b" l="l" r="r" t="t"/>
              <a:pathLst>
                <a:path extrusionOk="0" h="10884" w="12246">
                  <a:moveTo>
                    <a:pt x="0" y="0"/>
                  </a:moveTo>
                  <a:lnTo>
                    <a:pt x="0" y="10884"/>
                  </a:lnTo>
                  <a:lnTo>
                    <a:pt x="12245" y="10884"/>
                  </a:lnTo>
                  <a:lnTo>
                    <a:pt x="1224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8" name="Google Shape;3018;p43"/>
            <p:cNvSpPr/>
            <p:nvPr/>
          </p:nvSpPr>
          <p:spPr>
            <a:xfrm>
              <a:off x="7059967" y="4769881"/>
              <a:ext cx="55600" cy="62546"/>
            </a:xfrm>
            <a:custGeom>
              <a:rect b="b" l="l" r="r" t="t"/>
              <a:pathLst>
                <a:path extrusionOk="0" h="12246" w="10886">
                  <a:moveTo>
                    <a:pt x="1" y="1"/>
                  </a:moveTo>
                  <a:lnTo>
                    <a:pt x="1"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9" name="Google Shape;3019;p43"/>
            <p:cNvSpPr/>
            <p:nvPr/>
          </p:nvSpPr>
          <p:spPr>
            <a:xfrm>
              <a:off x="7004396" y="4769881"/>
              <a:ext cx="55595" cy="62546"/>
            </a:xfrm>
            <a:custGeom>
              <a:rect b="b" l="l" r="r" t="t"/>
              <a:pathLst>
                <a:path extrusionOk="0" h="12246" w="10885">
                  <a:moveTo>
                    <a:pt x="0" y="1"/>
                  </a:moveTo>
                  <a:lnTo>
                    <a:pt x="0"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0" name="Google Shape;3020;p43"/>
            <p:cNvSpPr/>
            <p:nvPr/>
          </p:nvSpPr>
          <p:spPr>
            <a:xfrm>
              <a:off x="6948824" y="4769881"/>
              <a:ext cx="55595" cy="62546"/>
            </a:xfrm>
            <a:custGeom>
              <a:rect b="b" l="l" r="r" t="t"/>
              <a:pathLst>
                <a:path extrusionOk="0" h="12246" w="10885">
                  <a:moveTo>
                    <a:pt x="0" y="1"/>
                  </a:moveTo>
                  <a:lnTo>
                    <a:pt x="0" y="12245"/>
                  </a:lnTo>
                  <a:lnTo>
                    <a:pt x="10884" y="1224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1" name="Google Shape;3021;p43"/>
            <p:cNvSpPr/>
            <p:nvPr/>
          </p:nvSpPr>
          <p:spPr>
            <a:xfrm>
              <a:off x="6893248" y="4769881"/>
              <a:ext cx="55600" cy="62546"/>
            </a:xfrm>
            <a:custGeom>
              <a:rect b="b" l="l" r="r" t="t"/>
              <a:pathLst>
                <a:path extrusionOk="0" h="12246" w="10886">
                  <a:moveTo>
                    <a:pt x="1" y="1"/>
                  </a:moveTo>
                  <a:lnTo>
                    <a:pt x="1"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2" name="Google Shape;3022;p43"/>
            <p:cNvSpPr/>
            <p:nvPr/>
          </p:nvSpPr>
          <p:spPr>
            <a:xfrm>
              <a:off x="6837677" y="4769881"/>
              <a:ext cx="55595" cy="62546"/>
            </a:xfrm>
            <a:custGeom>
              <a:rect b="b" l="l" r="r" t="t"/>
              <a:pathLst>
                <a:path extrusionOk="0" h="12246" w="10885">
                  <a:moveTo>
                    <a:pt x="0" y="1"/>
                  </a:moveTo>
                  <a:lnTo>
                    <a:pt x="0"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3" name="Google Shape;3023;p43"/>
            <p:cNvSpPr/>
            <p:nvPr/>
          </p:nvSpPr>
          <p:spPr>
            <a:xfrm>
              <a:off x="6782101" y="4769881"/>
              <a:ext cx="55600" cy="62546"/>
            </a:xfrm>
            <a:custGeom>
              <a:rect b="b" l="l" r="r" t="t"/>
              <a:pathLst>
                <a:path extrusionOk="0" h="12246" w="10886">
                  <a:moveTo>
                    <a:pt x="1" y="1"/>
                  </a:moveTo>
                  <a:lnTo>
                    <a:pt x="1"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4" name="Google Shape;3024;p43"/>
            <p:cNvSpPr/>
            <p:nvPr/>
          </p:nvSpPr>
          <p:spPr>
            <a:xfrm>
              <a:off x="6719586" y="4769881"/>
              <a:ext cx="62541" cy="62546"/>
            </a:xfrm>
            <a:custGeom>
              <a:rect b="b" l="l" r="r" t="t"/>
              <a:pathLst>
                <a:path extrusionOk="0" h="12246" w="12245">
                  <a:moveTo>
                    <a:pt x="0" y="1"/>
                  </a:moveTo>
                  <a:lnTo>
                    <a:pt x="0" y="12245"/>
                  </a:lnTo>
                  <a:lnTo>
                    <a:pt x="12245" y="1224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5" name="Google Shape;3025;p43"/>
            <p:cNvSpPr/>
            <p:nvPr/>
          </p:nvSpPr>
          <p:spPr>
            <a:xfrm>
              <a:off x="6670963" y="4769881"/>
              <a:ext cx="48644" cy="62546"/>
            </a:xfrm>
            <a:custGeom>
              <a:rect b="b" l="l" r="r" t="t"/>
              <a:pathLst>
                <a:path extrusionOk="0" h="12246" w="9524">
                  <a:moveTo>
                    <a:pt x="0" y="1"/>
                  </a:moveTo>
                  <a:lnTo>
                    <a:pt x="0" y="12245"/>
                  </a:lnTo>
                  <a:lnTo>
                    <a:pt x="9523" y="12245"/>
                  </a:lnTo>
                  <a:lnTo>
                    <a:pt x="9523"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6" name="Google Shape;3026;p43"/>
            <p:cNvSpPr/>
            <p:nvPr/>
          </p:nvSpPr>
          <p:spPr>
            <a:xfrm>
              <a:off x="6615387" y="4769881"/>
              <a:ext cx="55600" cy="62546"/>
            </a:xfrm>
            <a:custGeom>
              <a:rect b="b" l="l" r="r" t="t"/>
              <a:pathLst>
                <a:path extrusionOk="0" h="12246" w="10886">
                  <a:moveTo>
                    <a:pt x="1" y="1"/>
                  </a:moveTo>
                  <a:lnTo>
                    <a:pt x="1"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7" name="Google Shape;3027;p43"/>
            <p:cNvSpPr/>
            <p:nvPr/>
          </p:nvSpPr>
          <p:spPr>
            <a:xfrm>
              <a:off x="6552862" y="4769881"/>
              <a:ext cx="62552" cy="62546"/>
            </a:xfrm>
            <a:custGeom>
              <a:rect b="b" l="l" r="r" t="t"/>
              <a:pathLst>
                <a:path extrusionOk="0" h="12246" w="12247">
                  <a:moveTo>
                    <a:pt x="1" y="1"/>
                  </a:moveTo>
                  <a:lnTo>
                    <a:pt x="1" y="12245"/>
                  </a:lnTo>
                  <a:lnTo>
                    <a:pt x="12247" y="12245"/>
                  </a:lnTo>
                  <a:lnTo>
                    <a:pt x="12247"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8" name="Google Shape;3028;p43"/>
            <p:cNvSpPr/>
            <p:nvPr/>
          </p:nvSpPr>
          <p:spPr>
            <a:xfrm>
              <a:off x="6504240" y="4769881"/>
              <a:ext cx="48649" cy="62546"/>
            </a:xfrm>
            <a:custGeom>
              <a:rect b="b" l="l" r="r" t="t"/>
              <a:pathLst>
                <a:path extrusionOk="0" h="12246" w="9525">
                  <a:moveTo>
                    <a:pt x="1" y="1"/>
                  </a:moveTo>
                  <a:lnTo>
                    <a:pt x="1" y="12245"/>
                  </a:lnTo>
                  <a:lnTo>
                    <a:pt x="9525" y="1224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9" name="Google Shape;3029;p43"/>
            <p:cNvSpPr/>
            <p:nvPr/>
          </p:nvSpPr>
          <p:spPr>
            <a:xfrm>
              <a:off x="6448669" y="4769881"/>
              <a:ext cx="55595" cy="62546"/>
            </a:xfrm>
            <a:custGeom>
              <a:rect b="b" l="l" r="r" t="t"/>
              <a:pathLst>
                <a:path extrusionOk="0" h="12246" w="10885">
                  <a:moveTo>
                    <a:pt x="0" y="1"/>
                  </a:moveTo>
                  <a:lnTo>
                    <a:pt x="0"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0" name="Google Shape;3030;p43"/>
            <p:cNvSpPr/>
            <p:nvPr/>
          </p:nvSpPr>
          <p:spPr>
            <a:xfrm>
              <a:off x="6386148" y="4769881"/>
              <a:ext cx="62546" cy="62546"/>
            </a:xfrm>
            <a:custGeom>
              <a:rect b="b" l="l" r="r" t="t"/>
              <a:pathLst>
                <a:path extrusionOk="0" h="12246" w="12246">
                  <a:moveTo>
                    <a:pt x="1" y="1"/>
                  </a:moveTo>
                  <a:lnTo>
                    <a:pt x="1" y="12245"/>
                  </a:lnTo>
                  <a:lnTo>
                    <a:pt x="12245" y="1224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1" name="Google Shape;3031;p43"/>
            <p:cNvSpPr/>
            <p:nvPr/>
          </p:nvSpPr>
          <p:spPr>
            <a:xfrm>
              <a:off x="6337521" y="4769881"/>
              <a:ext cx="48649" cy="62546"/>
            </a:xfrm>
            <a:custGeom>
              <a:rect b="b" l="l" r="r" t="t"/>
              <a:pathLst>
                <a:path extrusionOk="0" h="12246" w="9525">
                  <a:moveTo>
                    <a:pt x="1" y="1"/>
                  </a:moveTo>
                  <a:lnTo>
                    <a:pt x="1" y="12245"/>
                  </a:lnTo>
                  <a:lnTo>
                    <a:pt x="9525" y="1224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2" name="Google Shape;3032;p43"/>
            <p:cNvSpPr/>
            <p:nvPr/>
          </p:nvSpPr>
          <p:spPr>
            <a:xfrm>
              <a:off x="6281950" y="4769881"/>
              <a:ext cx="55595" cy="62546"/>
            </a:xfrm>
            <a:custGeom>
              <a:rect b="b" l="l" r="r" t="t"/>
              <a:pathLst>
                <a:path extrusionOk="0" h="12246" w="10885">
                  <a:moveTo>
                    <a:pt x="0" y="1"/>
                  </a:moveTo>
                  <a:lnTo>
                    <a:pt x="0" y="12245"/>
                  </a:lnTo>
                  <a:lnTo>
                    <a:pt x="10885" y="1224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3" name="Google Shape;3033;p43"/>
            <p:cNvSpPr/>
            <p:nvPr/>
          </p:nvSpPr>
          <p:spPr>
            <a:xfrm>
              <a:off x="6219430" y="4769881"/>
              <a:ext cx="62546" cy="62546"/>
            </a:xfrm>
            <a:custGeom>
              <a:rect b="b" l="l" r="r" t="t"/>
              <a:pathLst>
                <a:path extrusionOk="0" h="12246" w="12246">
                  <a:moveTo>
                    <a:pt x="0" y="1"/>
                  </a:moveTo>
                  <a:lnTo>
                    <a:pt x="0" y="12245"/>
                  </a:lnTo>
                  <a:lnTo>
                    <a:pt x="12245" y="1224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4" name="Google Shape;3034;p43"/>
            <p:cNvSpPr/>
            <p:nvPr/>
          </p:nvSpPr>
          <p:spPr>
            <a:xfrm>
              <a:off x="7059967" y="4721253"/>
              <a:ext cx="55600" cy="48649"/>
            </a:xfrm>
            <a:custGeom>
              <a:rect b="b" l="l" r="r" t="t"/>
              <a:pathLst>
                <a:path extrusionOk="0" h="9525" w="10886">
                  <a:moveTo>
                    <a:pt x="1" y="0"/>
                  </a:moveTo>
                  <a:lnTo>
                    <a:pt x="1"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5" name="Google Shape;3035;p43"/>
            <p:cNvSpPr/>
            <p:nvPr/>
          </p:nvSpPr>
          <p:spPr>
            <a:xfrm>
              <a:off x="7004396" y="4721253"/>
              <a:ext cx="55595" cy="48649"/>
            </a:xfrm>
            <a:custGeom>
              <a:rect b="b" l="l" r="r" t="t"/>
              <a:pathLst>
                <a:path extrusionOk="0" h="9525" w="10885">
                  <a:moveTo>
                    <a:pt x="0" y="0"/>
                  </a:moveTo>
                  <a:lnTo>
                    <a:pt x="0"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6" name="Google Shape;3036;p43"/>
            <p:cNvSpPr/>
            <p:nvPr/>
          </p:nvSpPr>
          <p:spPr>
            <a:xfrm>
              <a:off x="6948824" y="4721253"/>
              <a:ext cx="55595" cy="48649"/>
            </a:xfrm>
            <a:custGeom>
              <a:rect b="b" l="l" r="r" t="t"/>
              <a:pathLst>
                <a:path extrusionOk="0" h="9525" w="10885">
                  <a:moveTo>
                    <a:pt x="0" y="0"/>
                  </a:moveTo>
                  <a:lnTo>
                    <a:pt x="0" y="9525"/>
                  </a:lnTo>
                  <a:lnTo>
                    <a:pt x="10884" y="9525"/>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p43"/>
            <p:cNvSpPr/>
            <p:nvPr/>
          </p:nvSpPr>
          <p:spPr>
            <a:xfrm>
              <a:off x="6893248" y="4721253"/>
              <a:ext cx="55600" cy="48649"/>
            </a:xfrm>
            <a:custGeom>
              <a:rect b="b" l="l" r="r" t="t"/>
              <a:pathLst>
                <a:path extrusionOk="0" h="9525" w="10886">
                  <a:moveTo>
                    <a:pt x="1" y="0"/>
                  </a:moveTo>
                  <a:lnTo>
                    <a:pt x="1"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8" name="Google Shape;3038;p43"/>
            <p:cNvSpPr/>
            <p:nvPr/>
          </p:nvSpPr>
          <p:spPr>
            <a:xfrm>
              <a:off x="6837677" y="4721253"/>
              <a:ext cx="55595" cy="48649"/>
            </a:xfrm>
            <a:custGeom>
              <a:rect b="b" l="l" r="r" t="t"/>
              <a:pathLst>
                <a:path extrusionOk="0" h="9525" w="10885">
                  <a:moveTo>
                    <a:pt x="0" y="0"/>
                  </a:moveTo>
                  <a:lnTo>
                    <a:pt x="0"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p43"/>
            <p:cNvSpPr/>
            <p:nvPr/>
          </p:nvSpPr>
          <p:spPr>
            <a:xfrm>
              <a:off x="6782101" y="4721253"/>
              <a:ext cx="55600" cy="48649"/>
            </a:xfrm>
            <a:custGeom>
              <a:rect b="b" l="l" r="r" t="t"/>
              <a:pathLst>
                <a:path extrusionOk="0" h="9525" w="10886">
                  <a:moveTo>
                    <a:pt x="1" y="0"/>
                  </a:moveTo>
                  <a:lnTo>
                    <a:pt x="1"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p43"/>
            <p:cNvSpPr/>
            <p:nvPr/>
          </p:nvSpPr>
          <p:spPr>
            <a:xfrm>
              <a:off x="6719586" y="4721253"/>
              <a:ext cx="62541" cy="48649"/>
            </a:xfrm>
            <a:custGeom>
              <a:rect b="b" l="l" r="r" t="t"/>
              <a:pathLst>
                <a:path extrusionOk="0" h="9525" w="12245">
                  <a:moveTo>
                    <a:pt x="0" y="0"/>
                  </a:moveTo>
                  <a:lnTo>
                    <a:pt x="0" y="9525"/>
                  </a:lnTo>
                  <a:lnTo>
                    <a:pt x="12245" y="952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p43"/>
            <p:cNvSpPr/>
            <p:nvPr/>
          </p:nvSpPr>
          <p:spPr>
            <a:xfrm>
              <a:off x="6670963" y="4721253"/>
              <a:ext cx="48644" cy="48649"/>
            </a:xfrm>
            <a:custGeom>
              <a:rect b="b" l="l" r="r" t="t"/>
              <a:pathLst>
                <a:path extrusionOk="0" h="9525" w="9524">
                  <a:moveTo>
                    <a:pt x="0" y="0"/>
                  </a:moveTo>
                  <a:lnTo>
                    <a:pt x="0" y="9525"/>
                  </a:lnTo>
                  <a:lnTo>
                    <a:pt x="9523" y="9525"/>
                  </a:lnTo>
                  <a:lnTo>
                    <a:pt x="952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p43"/>
            <p:cNvSpPr/>
            <p:nvPr/>
          </p:nvSpPr>
          <p:spPr>
            <a:xfrm>
              <a:off x="6615387" y="4721253"/>
              <a:ext cx="55600" cy="48649"/>
            </a:xfrm>
            <a:custGeom>
              <a:rect b="b" l="l" r="r" t="t"/>
              <a:pathLst>
                <a:path extrusionOk="0" h="9525" w="10886">
                  <a:moveTo>
                    <a:pt x="1" y="0"/>
                  </a:moveTo>
                  <a:lnTo>
                    <a:pt x="1"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3" name="Google Shape;3043;p43"/>
            <p:cNvSpPr/>
            <p:nvPr/>
          </p:nvSpPr>
          <p:spPr>
            <a:xfrm>
              <a:off x="6552862" y="4721253"/>
              <a:ext cx="62552" cy="48649"/>
            </a:xfrm>
            <a:custGeom>
              <a:rect b="b" l="l" r="r" t="t"/>
              <a:pathLst>
                <a:path extrusionOk="0" h="9525" w="12247">
                  <a:moveTo>
                    <a:pt x="1" y="0"/>
                  </a:moveTo>
                  <a:lnTo>
                    <a:pt x="1" y="9525"/>
                  </a:lnTo>
                  <a:lnTo>
                    <a:pt x="12247" y="9525"/>
                  </a:lnTo>
                  <a:lnTo>
                    <a:pt x="12247"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4" name="Google Shape;3044;p43"/>
            <p:cNvSpPr/>
            <p:nvPr/>
          </p:nvSpPr>
          <p:spPr>
            <a:xfrm>
              <a:off x="6504240" y="4721253"/>
              <a:ext cx="48649" cy="48649"/>
            </a:xfrm>
            <a:custGeom>
              <a:rect b="b" l="l" r="r" t="t"/>
              <a:pathLst>
                <a:path extrusionOk="0" h="9525" w="9525">
                  <a:moveTo>
                    <a:pt x="1" y="0"/>
                  </a:moveTo>
                  <a:lnTo>
                    <a:pt x="1" y="9525"/>
                  </a:lnTo>
                  <a:lnTo>
                    <a:pt x="9525" y="9525"/>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5" name="Google Shape;3045;p43"/>
            <p:cNvSpPr/>
            <p:nvPr/>
          </p:nvSpPr>
          <p:spPr>
            <a:xfrm>
              <a:off x="6448669" y="4721253"/>
              <a:ext cx="55595" cy="48649"/>
            </a:xfrm>
            <a:custGeom>
              <a:rect b="b" l="l" r="r" t="t"/>
              <a:pathLst>
                <a:path extrusionOk="0" h="9525" w="10885">
                  <a:moveTo>
                    <a:pt x="0" y="0"/>
                  </a:moveTo>
                  <a:lnTo>
                    <a:pt x="0"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p43"/>
            <p:cNvSpPr/>
            <p:nvPr/>
          </p:nvSpPr>
          <p:spPr>
            <a:xfrm>
              <a:off x="6386148" y="4721253"/>
              <a:ext cx="62546" cy="48649"/>
            </a:xfrm>
            <a:custGeom>
              <a:rect b="b" l="l" r="r" t="t"/>
              <a:pathLst>
                <a:path extrusionOk="0" h="9525" w="12246">
                  <a:moveTo>
                    <a:pt x="1" y="0"/>
                  </a:moveTo>
                  <a:lnTo>
                    <a:pt x="1" y="9525"/>
                  </a:lnTo>
                  <a:lnTo>
                    <a:pt x="12245" y="952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p43"/>
            <p:cNvSpPr/>
            <p:nvPr/>
          </p:nvSpPr>
          <p:spPr>
            <a:xfrm>
              <a:off x="6337521" y="4721253"/>
              <a:ext cx="48649" cy="48649"/>
            </a:xfrm>
            <a:custGeom>
              <a:rect b="b" l="l" r="r" t="t"/>
              <a:pathLst>
                <a:path extrusionOk="0" h="9525" w="9525">
                  <a:moveTo>
                    <a:pt x="1" y="0"/>
                  </a:moveTo>
                  <a:lnTo>
                    <a:pt x="1" y="9525"/>
                  </a:lnTo>
                  <a:lnTo>
                    <a:pt x="9525" y="9525"/>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p43"/>
            <p:cNvSpPr/>
            <p:nvPr/>
          </p:nvSpPr>
          <p:spPr>
            <a:xfrm>
              <a:off x="6281950" y="4721253"/>
              <a:ext cx="55595" cy="48649"/>
            </a:xfrm>
            <a:custGeom>
              <a:rect b="b" l="l" r="r" t="t"/>
              <a:pathLst>
                <a:path extrusionOk="0" h="9525" w="10885">
                  <a:moveTo>
                    <a:pt x="0" y="0"/>
                  </a:moveTo>
                  <a:lnTo>
                    <a:pt x="0"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p43"/>
            <p:cNvSpPr/>
            <p:nvPr/>
          </p:nvSpPr>
          <p:spPr>
            <a:xfrm>
              <a:off x="6219430" y="4721253"/>
              <a:ext cx="62546" cy="48649"/>
            </a:xfrm>
            <a:custGeom>
              <a:rect b="b" l="l" r="r" t="t"/>
              <a:pathLst>
                <a:path extrusionOk="0" h="9525" w="12246">
                  <a:moveTo>
                    <a:pt x="0" y="0"/>
                  </a:moveTo>
                  <a:lnTo>
                    <a:pt x="0" y="9525"/>
                  </a:lnTo>
                  <a:lnTo>
                    <a:pt x="12245" y="952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0" name="Google Shape;3050;p43"/>
            <p:cNvSpPr/>
            <p:nvPr/>
          </p:nvSpPr>
          <p:spPr>
            <a:xfrm>
              <a:off x="7059967" y="4665677"/>
              <a:ext cx="55600" cy="5560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p43"/>
            <p:cNvSpPr/>
            <p:nvPr/>
          </p:nvSpPr>
          <p:spPr>
            <a:xfrm>
              <a:off x="7004396" y="4665677"/>
              <a:ext cx="55595" cy="5560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2" name="Google Shape;3052;p43"/>
            <p:cNvSpPr/>
            <p:nvPr/>
          </p:nvSpPr>
          <p:spPr>
            <a:xfrm>
              <a:off x="6948824" y="4665677"/>
              <a:ext cx="55595" cy="55600"/>
            </a:xfrm>
            <a:custGeom>
              <a:rect b="b" l="l" r="r" t="t"/>
              <a:pathLst>
                <a:path extrusionOk="0" h="10886" w="10885">
                  <a:moveTo>
                    <a:pt x="0" y="1"/>
                  </a:moveTo>
                  <a:lnTo>
                    <a:pt x="0" y="10885"/>
                  </a:lnTo>
                  <a:lnTo>
                    <a:pt x="10884" y="1088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3" name="Google Shape;3053;p43"/>
            <p:cNvSpPr/>
            <p:nvPr/>
          </p:nvSpPr>
          <p:spPr>
            <a:xfrm>
              <a:off x="6893248" y="4665677"/>
              <a:ext cx="55600" cy="5560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p43"/>
            <p:cNvSpPr/>
            <p:nvPr/>
          </p:nvSpPr>
          <p:spPr>
            <a:xfrm>
              <a:off x="6837677" y="4665677"/>
              <a:ext cx="55595" cy="5560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p43"/>
            <p:cNvSpPr/>
            <p:nvPr/>
          </p:nvSpPr>
          <p:spPr>
            <a:xfrm>
              <a:off x="6782101" y="4665677"/>
              <a:ext cx="55600" cy="5560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p43"/>
            <p:cNvSpPr/>
            <p:nvPr/>
          </p:nvSpPr>
          <p:spPr>
            <a:xfrm>
              <a:off x="6719586" y="4665677"/>
              <a:ext cx="62541" cy="55600"/>
            </a:xfrm>
            <a:custGeom>
              <a:rect b="b" l="l" r="r" t="t"/>
              <a:pathLst>
                <a:path extrusionOk="0" h="10886" w="12245">
                  <a:moveTo>
                    <a:pt x="0" y="1"/>
                  </a:moveTo>
                  <a:lnTo>
                    <a:pt x="0"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p43"/>
            <p:cNvSpPr/>
            <p:nvPr/>
          </p:nvSpPr>
          <p:spPr>
            <a:xfrm>
              <a:off x="6670963" y="4665677"/>
              <a:ext cx="48644" cy="55600"/>
            </a:xfrm>
            <a:custGeom>
              <a:rect b="b" l="l" r="r" t="t"/>
              <a:pathLst>
                <a:path extrusionOk="0" h="10886" w="9524">
                  <a:moveTo>
                    <a:pt x="0" y="1"/>
                  </a:moveTo>
                  <a:lnTo>
                    <a:pt x="0" y="10885"/>
                  </a:lnTo>
                  <a:lnTo>
                    <a:pt x="9523" y="10885"/>
                  </a:lnTo>
                  <a:lnTo>
                    <a:pt x="9523"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p43"/>
            <p:cNvSpPr/>
            <p:nvPr/>
          </p:nvSpPr>
          <p:spPr>
            <a:xfrm>
              <a:off x="6615387" y="4665677"/>
              <a:ext cx="55600" cy="5560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p43"/>
            <p:cNvSpPr/>
            <p:nvPr/>
          </p:nvSpPr>
          <p:spPr>
            <a:xfrm>
              <a:off x="6552862" y="4665677"/>
              <a:ext cx="62552" cy="55600"/>
            </a:xfrm>
            <a:custGeom>
              <a:rect b="b" l="l" r="r" t="t"/>
              <a:pathLst>
                <a:path extrusionOk="0" h="10886" w="12247">
                  <a:moveTo>
                    <a:pt x="1" y="1"/>
                  </a:moveTo>
                  <a:lnTo>
                    <a:pt x="1" y="10885"/>
                  </a:lnTo>
                  <a:lnTo>
                    <a:pt x="12247" y="10885"/>
                  </a:lnTo>
                  <a:lnTo>
                    <a:pt x="12247"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p43"/>
            <p:cNvSpPr/>
            <p:nvPr/>
          </p:nvSpPr>
          <p:spPr>
            <a:xfrm>
              <a:off x="6504240" y="4665677"/>
              <a:ext cx="48649" cy="55600"/>
            </a:xfrm>
            <a:custGeom>
              <a:rect b="b" l="l" r="r" t="t"/>
              <a:pathLst>
                <a:path extrusionOk="0" h="10886" w="9525">
                  <a:moveTo>
                    <a:pt x="1" y="1"/>
                  </a:moveTo>
                  <a:lnTo>
                    <a:pt x="1" y="10885"/>
                  </a:lnTo>
                  <a:lnTo>
                    <a:pt x="9525" y="1088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p43"/>
            <p:cNvSpPr/>
            <p:nvPr/>
          </p:nvSpPr>
          <p:spPr>
            <a:xfrm>
              <a:off x="6448669" y="4665677"/>
              <a:ext cx="55595" cy="5560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2" name="Google Shape;3062;p43"/>
            <p:cNvSpPr/>
            <p:nvPr/>
          </p:nvSpPr>
          <p:spPr>
            <a:xfrm>
              <a:off x="6386148" y="4665677"/>
              <a:ext cx="62546" cy="55600"/>
            </a:xfrm>
            <a:custGeom>
              <a:rect b="b" l="l" r="r" t="t"/>
              <a:pathLst>
                <a:path extrusionOk="0" h="10886" w="12246">
                  <a:moveTo>
                    <a:pt x="1" y="1"/>
                  </a:moveTo>
                  <a:lnTo>
                    <a:pt x="1"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3" name="Google Shape;3063;p43"/>
            <p:cNvSpPr/>
            <p:nvPr/>
          </p:nvSpPr>
          <p:spPr>
            <a:xfrm>
              <a:off x="6337521" y="4665677"/>
              <a:ext cx="48649" cy="55600"/>
            </a:xfrm>
            <a:custGeom>
              <a:rect b="b" l="l" r="r" t="t"/>
              <a:pathLst>
                <a:path extrusionOk="0" h="10886" w="9525">
                  <a:moveTo>
                    <a:pt x="1" y="1"/>
                  </a:moveTo>
                  <a:lnTo>
                    <a:pt x="1" y="10885"/>
                  </a:lnTo>
                  <a:lnTo>
                    <a:pt x="9525" y="1088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4" name="Google Shape;3064;p43"/>
            <p:cNvSpPr/>
            <p:nvPr/>
          </p:nvSpPr>
          <p:spPr>
            <a:xfrm>
              <a:off x="6281950" y="4665677"/>
              <a:ext cx="55595" cy="5560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5" name="Google Shape;3065;p43"/>
            <p:cNvSpPr/>
            <p:nvPr/>
          </p:nvSpPr>
          <p:spPr>
            <a:xfrm>
              <a:off x="6219430" y="4665677"/>
              <a:ext cx="62546" cy="55600"/>
            </a:xfrm>
            <a:custGeom>
              <a:rect b="b" l="l" r="r" t="t"/>
              <a:pathLst>
                <a:path extrusionOk="0" h="10886" w="12246">
                  <a:moveTo>
                    <a:pt x="0" y="1"/>
                  </a:moveTo>
                  <a:lnTo>
                    <a:pt x="0"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6" name="Google Shape;3066;p43"/>
            <p:cNvSpPr/>
            <p:nvPr/>
          </p:nvSpPr>
          <p:spPr>
            <a:xfrm>
              <a:off x="7059967" y="4603162"/>
              <a:ext cx="55600" cy="62541"/>
            </a:xfrm>
            <a:custGeom>
              <a:rect b="b" l="l" r="r" t="t"/>
              <a:pathLst>
                <a:path extrusionOk="0" h="12245" w="10886">
                  <a:moveTo>
                    <a:pt x="1" y="0"/>
                  </a:moveTo>
                  <a:lnTo>
                    <a:pt x="1"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7" name="Google Shape;3067;p43"/>
            <p:cNvSpPr/>
            <p:nvPr/>
          </p:nvSpPr>
          <p:spPr>
            <a:xfrm>
              <a:off x="7004396" y="4603162"/>
              <a:ext cx="55595" cy="62541"/>
            </a:xfrm>
            <a:custGeom>
              <a:rect b="b" l="l" r="r" t="t"/>
              <a:pathLst>
                <a:path extrusionOk="0" h="12245" w="10885">
                  <a:moveTo>
                    <a:pt x="0" y="0"/>
                  </a:moveTo>
                  <a:lnTo>
                    <a:pt x="0"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p43"/>
            <p:cNvSpPr/>
            <p:nvPr/>
          </p:nvSpPr>
          <p:spPr>
            <a:xfrm>
              <a:off x="6948824" y="4603162"/>
              <a:ext cx="55595" cy="62541"/>
            </a:xfrm>
            <a:custGeom>
              <a:rect b="b" l="l" r="r" t="t"/>
              <a:pathLst>
                <a:path extrusionOk="0" h="12245" w="10885">
                  <a:moveTo>
                    <a:pt x="0" y="0"/>
                  </a:moveTo>
                  <a:lnTo>
                    <a:pt x="0" y="12245"/>
                  </a:lnTo>
                  <a:lnTo>
                    <a:pt x="10884" y="12245"/>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9" name="Google Shape;3069;p43"/>
            <p:cNvSpPr/>
            <p:nvPr/>
          </p:nvSpPr>
          <p:spPr>
            <a:xfrm>
              <a:off x="6893248" y="4603162"/>
              <a:ext cx="55600" cy="62541"/>
            </a:xfrm>
            <a:custGeom>
              <a:rect b="b" l="l" r="r" t="t"/>
              <a:pathLst>
                <a:path extrusionOk="0" h="12245" w="10886">
                  <a:moveTo>
                    <a:pt x="1" y="0"/>
                  </a:moveTo>
                  <a:lnTo>
                    <a:pt x="1"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0" name="Google Shape;3070;p43"/>
            <p:cNvSpPr/>
            <p:nvPr/>
          </p:nvSpPr>
          <p:spPr>
            <a:xfrm>
              <a:off x="6837677" y="4603162"/>
              <a:ext cx="55595" cy="62541"/>
            </a:xfrm>
            <a:custGeom>
              <a:rect b="b" l="l" r="r" t="t"/>
              <a:pathLst>
                <a:path extrusionOk="0" h="12245" w="10885">
                  <a:moveTo>
                    <a:pt x="0" y="0"/>
                  </a:moveTo>
                  <a:lnTo>
                    <a:pt x="0"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1" name="Google Shape;3071;p43"/>
            <p:cNvSpPr/>
            <p:nvPr/>
          </p:nvSpPr>
          <p:spPr>
            <a:xfrm>
              <a:off x="6782101" y="4603162"/>
              <a:ext cx="55600" cy="62541"/>
            </a:xfrm>
            <a:custGeom>
              <a:rect b="b" l="l" r="r" t="t"/>
              <a:pathLst>
                <a:path extrusionOk="0" h="12245" w="10886">
                  <a:moveTo>
                    <a:pt x="1" y="0"/>
                  </a:moveTo>
                  <a:lnTo>
                    <a:pt x="1"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2" name="Google Shape;3072;p43"/>
            <p:cNvSpPr/>
            <p:nvPr/>
          </p:nvSpPr>
          <p:spPr>
            <a:xfrm>
              <a:off x="6719586" y="4603162"/>
              <a:ext cx="62541" cy="62541"/>
            </a:xfrm>
            <a:custGeom>
              <a:rect b="b" l="l" r="r" t="t"/>
              <a:pathLst>
                <a:path extrusionOk="0" h="12245" w="12245">
                  <a:moveTo>
                    <a:pt x="0" y="0"/>
                  </a:moveTo>
                  <a:lnTo>
                    <a:pt x="0" y="12245"/>
                  </a:lnTo>
                  <a:lnTo>
                    <a:pt x="12245" y="1224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3" name="Google Shape;3073;p43"/>
            <p:cNvSpPr/>
            <p:nvPr/>
          </p:nvSpPr>
          <p:spPr>
            <a:xfrm>
              <a:off x="6670963" y="4603162"/>
              <a:ext cx="48644" cy="62541"/>
            </a:xfrm>
            <a:custGeom>
              <a:rect b="b" l="l" r="r" t="t"/>
              <a:pathLst>
                <a:path extrusionOk="0" h="12245" w="9524">
                  <a:moveTo>
                    <a:pt x="0" y="0"/>
                  </a:moveTo>
                  <a:lnTo>
                    <a:pt x="0" y="12245"/>
                  </a:lnTo>
                  <a:lnTo>
                    <a:pt x="9523" y="12245"/>
                  </a:lnTo>
                  <a:lnTo>
                    <a:pt x="952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p43"/>
            <p:cNvSpPr/>
            <p:nvPr/>
          </p:nvSpPr>
          <p:spPr>
            <a:xfrm>
              <a:off x="6615387" y="4603162"/>
              <a:ext cx="55600" cy="62541"/>
            </a:xfrm>
            <a:custGeom>
              <a:rect b="b" l="l" r="r" t="t"/>
              <a:pathLst>
                <a:path extrusionOk="0" h="12245" w="10886">
                  <a:moveTo>
                    <a:pt x="1" y="0"/>
                  </a:moveTo>
                  <a:lnTo>
                    <a:pt x="1"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5" name="Google Shape;3075;p43"/>
            <p:cNvSpPr/>
            <p:nvPr/>
          </p:nvSpPr>
          <p:spPr>
            <a:xfrm>
              <a:off x="6552862" y="4603162"/>
              <a:ext cx="62552" cy="62541"/>
            </a:xfrm>
            <a:custGeom>
              <a:rect b="b" l="l" r="r" t="t"/>
              <a:pathLst>
                <a:path extrusionOk="0" h="12245" w="12247">
                  <a:moveTo>
                    <a:pt x="1" y="0"/>
                  </a:moveTo>
                  <a:lnTo>
                    <a:pt x="1" y="12245"/>
                  </a:lnTo>
                  <a:lnTo>
                    <a:pt x="12247" y="12245"/>
                  </a:lnTo>
                  <a:lnTo>
                    <a:pt x="12247"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p43"/>
            <p:cNvSpPr/>
            <p:nvPr/>
          </p:nvSpPr>
          <p:spPr>
            <a:xfrm>
              <a:off x="6504240" y="4603162"/>
              <a:ext cx="48649" cy="62541"/>
            </a:xfrm>
            <a:custGeom>
              <a:rect b="b" l="l" r="r" t="t"/>
              <a:pathLst>
                <a:path extrusionOk="0" h="12245" w="9525">
                  <a:moveTo>
                    <a:pt x="1" y="0"/>
                  </a:moveTo>
                  <a:lnTo>
                    <a:pt x="1" y="12245"/>
                  </a:lnTo>
                  <a:lnTo>
                    <a:pt x="9525" y="12245"/>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p43"/>
            <p:cNvSpPr/>
            <p:nvPr/>
          </p:nvSpPr>
          <p:spPr>
            <a:xfrm>
              <a:off x="6448669" y="4603162"/>
              <a:ext cx="55595" cy="62541"/>
            </a:xfrm>
            <a:custGeom>
              <a:rect b="b" l="l" r="r" t="t"/>
              <a:pathLst>
                <a:path extrusionOk="0" h="12245" w="10885">
                  <a:moveTo>
                    <a:pt x="0" y="0"/>
                  </a:moveTo>
                  <a:lnTo>
                    <a:pt x="0"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8" name="Google Shape;3078;p43"/>
            <p:cNvSpPr/>
            <p:nvPr/>
          </p:nvSpPr>
          <p:spPr>
            <a:xfrm>
              <a:off x="6386148" y="4603162"/>
              <a:ext cx="62546" cy="62541"/>
            </a:xfrm>
            <a:custGeom>
              <a:rect b="b" l="l" r="r" t="t"/>
              <a:pathLst>
                <a:path extrusionOk="0" h="12245" w="12246">
                  <a:moveTo>
                    <a:pt x="1" y="0"/>
                  </a:moveTo>
                  <a:lnTo>
                    <a:pt x="1" y="12245"/>
                  </a:lnTo>
                  <a:lnTo>
                    <a:pt x="12245" y="1224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9" name="Google Shape;3079;p43"/>
            <p:cNvSpPr/>
            <p:nvPr/>
          </p:nvSpPr>
          <p:spPr>
            <a:xfrm>
              <a:off x="6337521" y="4603162"/>
              <a:ext cx="48649" cy="62541"/>
            </a:xfrm>
            <a:custGeom>
              <a:rect b="b" l="l" r="r" t="t"/>
              <a:pathLst>
                <a:path extrusionOk="0" h="12245" w="9525">
                  <a:moveTo>
                    <a:pt x="1" y="0"/>
                  </a:moveTo>
                  <a:lnTo>
                    <a:pt x="1" y="12245"/>
                  </a:lnTo>
                  <a:lnTo>
                    <a:pt x="9525" y="12245"/>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p43"/>
            <p:cNvSpPr/>
            <p:nvPr/>
          </p:nvSpPr>
          <p:spPr>
            <a:xfrm>
              <a:off x="6281950" y="4603162"/>
              <a:ext cx="55595" cy="62541"/>
            </a:xfrm>
            <a:custGeom>
              <a:rect b="b" l="l" r="r" t="t"/>
              <a:pathLst>
                <a:path extrusionOk="0" h="12245" w="10885">
                  <a:moveTo>
                    <a:pt x="0" y="0"/>
                  </a:moveTo>
                  <a:lnTo>
                    <a:pt x="0"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1" name="Google Shape;3081;p43"/>
            <p:cNvSpPr/>
            <p:nvPr/>
          </p:nvSpPr>
          <p:spPr>
            <a:xfrm>
              <a:off x="6219430" y="4603162"/>
              <a:ext cx="62546" cy="62541"/>
            </a:xfrm>
            <a:custGeom>
              <a:rect b="b" l="l" r="r" t="t"/>
              <a:pathLst>
                <a:path extrusionOk="0" h="12245" w="12246">
                  <a:moveTo>
                    <a:pt x="0" y="0"/>
                  </a:moveTo>
                  <a:lnTo>
                    <a:pt x="0" y="12245"/>
                  </a:lnTo>
                  <a:lnTo>
                    <a:pt x="12245" y="12245"/>
                  </a:lnTo>
                  <a:lnTo>
                    <a:pt x="12245"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2" name="Google Shape;3082;p43"/>
            <p:cNvSpPr/>
            <p:nvPr/>
          </p:nvSpPr>
          <p:spPr>
            <a:xfrm>
              <a:off x="7059967" y="4554534"/>
              <a:ext cx="55600" cy="48649"/>
            </a:xfrm>
            <a:custGeom>
              <a:rect b="b" l="l" r="r" t="t"/>
              <a:pathLst>
                <a:path extrusionOk="0" h="9525" w="10886">
                  <a:moveTo>
                    <a:pt x="1" y="0"/>
                  </a:moveTo>
                  <a:lnTo>
                    <a:pt x="1"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3" name="Google Shape;3083;p43"/>
            <p:cNvSpPr/>
            <p:nvPr/>
          </p:nvSpPr>
          <p:spPr>
            <a:xfrm>
              <a:off x="7004396" y="4554534"/>
              <a:ext cx="55595" cy="48649"/>
            </a:xfrm>
            <a:custGeom>
              <a:rect b="b" l="l" r="r" t="t"/>
              <a:pathLst>
                <a:path extrusionOk="0" h="9525" w="10885">
                  <a:moveTo>
                    <a:pt x="0" y="0"/>
                  </a:moveTo>
                  <a:lnTo>
                    <a:pt x="0"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4" name="Google Shape;3084;p43"/>
            <p:cNvSpPr/>
            <p:nvPr/>
          </p:nvSpPr>
          <p:spPr>
            <a:xfrm>
              <a:off x="6948824" y="4554534"/>
              <a:ext cx="55595" cy="48649"/>
            </a:xfrm>
            <a:custGeom>
              <a:rect b="b" l="l" r="r" t="t"/>
              <a:pathLst>
                <a:path extrusionOk="0" h="9525" w="10885">
                  <a:moveTo>
                    <a:pt x="0" y="0"/>
                  </a:moveTo>
                  <a:lnTo>
                    <a:pt x="0" y="9524"/>
                  </a:lnTo>
                  <a:lnTo>
                    <a:pt x="10884" y="9524"/>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5" name="Google Shape;3085;p43"/>
            <p:cNvSpPr/>
            <p:nvPr/>
          </p:nvSpPr>
          <p:spPr>
            <a:xfrm>
              <a:off x="6893248" y="4554534"/>
              <a:ext cx="55600" cy="48649"/>
            </a:xfrm>
            <a:custGeom>
              <a:rect b="b" l="l" r="r" t="t"/>
              <a:pathLst>
                <a:path extrusionOk="0" h="9525" w="10886">
                  <a:moveTo>
                    <a:pt x="1" y="0"/>
                  </a:moveTo>
                  <a:lnTo>
                    <a:pt x="1"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6" name="Google Shape;3086;p43"/>
            <p:cNvSpPr/>
            <p:nvPr/>
          </p:nvSpPr>
          <p:spPr>
            <a:xfrm>
              <a:off x="6837677" y="4554534"/>
              <a:ext cx="55595" cy="48649"/>
            </a:xfrm>
            <a:custGeom>
              <a:rect b="b" l="l" r="r" t="t"/>
              <a:pathLst>
                <a:path extrusionOk="0" h="9525" w="10885">
                  <a:moveTo>
                    <a:pt x="0" y="0"/>
                  </a:moveTo>
                  <a:lnTo>
                    <a:pt x="0"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7" name="Google Shape;3087;p43"/>
            <p:cNvSpPr/>
            <p:nvPr/>
          </p:nvSpPr>
          <p:spPr>
            <a:xfrm>
              <a:off x="6782101" y="4554534"/>
              <a:ext cx="55600" cy="48649"/>
            </a:xfrm>
            <a:custGeom>
              <a:rect b="b" l="l" r="r" t="t"/>
              <a:pathLst>
                <a:path extrusionOk="0" h="9525" w="10886">
                  <a:moveTo>
                    <a:pt x="1" y="0"/>
                  </a:moveTo>
                  <a:lnTo>
                    <a:pt x="1"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8" name="Google Shape;3088;p43"/>
            <p:cNvSpPr/>
            <p:nvPr/>
          </p:nvSpPr>
          <p:spPr>
            <a:xfrm>
              <a:off x="6719586" y="4554534"/>
              <a:ext cx="62541" cy="48649"/>
            </a:xfrm>
            <a:custGeom>
              <a:rect b="b" l="l" r="r" t="t"/>
              <a:pathLst>
                <a:path extrusionOk="0" h="9525" w="12245">
                  <a:moveTo>
                    <a:pt x="0" y="0"/>
                  </a:moveTo>
                  <a:lnTo>
                    <a:pt x="0" y="9524"/>
                  </a:lnTo>
                  <a:lnTo>
                    <a:pt x="12245" y="9524"/>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9" name="Google Shape;3089;p43"/>
            <p:cNvSpPr/>
            <p:nvPr/>
          </p:nvSpPr>
          <p:spPr>
            <a:xfrm>
              <a:off x="6670963" y="4554534"/>
              <a:ext cx="48644" cy="48649"/>
            </a:xfrm>
            <a:custGeom>
              <a:rect b="b" l="l" r="r" t="t"/>
              <a:pathLst>
                <a:path extrusionOk="0" h="9525" w="9524">
                  <a:moveTo>
                    <a:pt x="0" y="0"/>
                  </a:moveTo>
                  <a:lnTo>
                    <a:pt x="0" y="9524"/>
                  </a:lnTo>
                  <a:lnTo>
                    <a:pt x="9523" y="9524"/>
                  </a:lnTo>
                  <a:lnTo>
                    <a:pt x="952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0" name="Google Shape;3090;p43"/>
            <p:cNvSpPr/>
            <p:nvPr/>
          </p:nvSpPr>
          <p:spPr>
            <a:xfrm>
              <a:off x="6615387" y="4554534"/>
              <a:ext cx="55600" cy="48649"/>
            </a:xfrm>
            <a:custGeom>
              <a:rect b="b" l="l" r="r" t="t"/>
              <a:pathLst>
                <a:path extrusionOk="0" h="9525" w="10886">
                  <a:moveTo>
                    <a:pt x="1" y="0"/>
                  </a:moveTo>
                  <a:lnTo>
                    <a:pt x="1"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1" name="Google Shape;3091;p43"/>
            <p:cNvSpPr/>
            <p:nvPr/>
          </p:nvSpPr>
          <p:spPr>
            <a:xfrm>
              <a:off x="6552862" y="4554534"/>
              <a:ext cx="62552" cy="48649"/>
            </a:xfrm>
            <a:custGeom>
              <a:rect b="b" l="l" r="r" t="t"/>
              <a:pathLst>
                <a:path extrusionOk="0" h="9525" w="12247">
                  <a:moveTo>
                    <a:pt x="1" y="0"/>
                  </a:moveTo>
                  <a:lnTo>
                    <a:pt x="1" y="9524"/>
                  </a:lnTo>
                  <a:lnTo>
                    <a:pt x="12247" y="9524"/>
                  </a:lnTo>
                  <a:lnTo>
                    <a:pt x="12247"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2" name="Google Shape;3092;p43"/>
            <p:cNvSpPr/>
            <p:nvPr/>
          </p:nvSpPr>
          <p:spPr>
            <a:xfrm>
              <a:off x="6504240" y="4554534"/>
              <a:ext cx="48649" cy="48649"/>
            </a:xfrm>
            <a:custGeom>
              <a:rect b="b" l="l" r="r" t="t"/>
              <a:pathLst>
                <a:path extrusionOk="0" h="9525" w="9525">
                  <a:moveTo>
                    <a:pt x="1" y="0"/>
                  </a:moveTo>
                  <a:lnTo>
                    <a:pt x="1" y="9524"/>
                  </a:lnTo>
                  <a:lnTo>
                    <a:pt x="9525" y="9524"/>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3" name="Google Shape;3093;p43"/>
            <p:cNvSpPr/>
            <p:nvPr/>
          </p:nvSpPr>
          <p:spPr>
            <a:xfrm>
              <a:off x="6448669" y="4554534"/>
              <a:ext cx="55595" cy="48649"/>
            </a:xfrm>
            <a:custGeom>
              <a:rect b="b" l="l" r="r" t="t"/>
              <a:pathLst>
                <a:path extrusionOk="0" h="9525" w="10885">
                  <a:moveTo>
                    <a:pt x="0" y="0"/>
                  </a:moveTo>
                  <a:lnTo>
                    <a:pt x="0"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4" name="Google Shape;3094;p43"/>
            <p:cNvSpPr/>
            <p:nvPr/>
          </p:nvSpPr>
          <p:spPr>
            <a:xfrm>
              <a:off x="6386148" y="4554534"/>
              <a:ext cx="62546" cy="48649"/>
            </a:xfrm>
            <a:custGeom>
              <a:rect b="b" l="l" r="r" t="t"/>
              <a:pathLst>
                <a:path extrusionOk="0" h="9525" w="12246">
                  <a:moveTo>
                    <a:pt x="1" y="0"/>
                  </a:moveTo>
                  <a:lnTo>
                    <a:pt x="1" y="9524"/>
                  </a:lnTo>
                  <a:lnTo>
                    <a:pt x="12245" y="9524"/>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5" name="Google Shape;3095;p43"/>
            <p:cNvSpPr/>
            <p:nvPr/>
          </p:nvSpPr>
          <p:spPr>
            <a:xfrm>
              <a:off x="6337521" y="4554534"/>
              <a:ext cx="48649" cy="48649"/>
            </a:xfrm>
            <a:custGeom>
              <a:rect b="b" l="l" r="r" t="t"/>
              <a:pathLst>
                <a:path extrusionOk="0" h="9525" w="9525">
                  <a:moveTo>
                    <a:pt x="1" y="0"/>
                  </a:moveTo>
                  <a:lnTo>
                    <a:pt x="1" y="9524"/>
                  </a:lnTo>
                  <a:lnTo>
                    <a:pt x="9525" y="9524"/>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6" name="Google Shape;3096;p43"/>
            <p:cNvSpPr/>
            <p:nvPr/>
          </p:nvSpPr>
          <p:spPr>
            <a:xfrm>
              <a:off x="6281950" y="4554534"/>
              <a:ext cx="55595" cy="48649"/>
            </a:xfrm>
            <a:custGeom>
              <a:rect b="b" l="l" r="r" t="t"/>
              <a:pathLst>
                <a:path extrusionOk="0" h="9525" w="10885">
                  <a:moveTo>
                    <a:pt x="0" y="0"/>
                  </a:moveTo>
                  <a:lnTo>
                    <a:pt x="0" y="9524"/>
                  </a:lnTo>
                  <a:lnTo>
                    <a:pt x="10885" y="9524"/>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7" name="Google Shape;3097;p43"/>
            <p:cNvSpPr/>
            <p:nvPr/>
          </p:nvSpPr>
          <p:spPr>
            <a:xfrm>
              <a:off x="6219430" y="4554534"/>
              <a:ext cx="62546" cy="48649"/>
            </a:xfrm>
            <a:custGeom>
              <a:rect b="b" l="l" r="r" t="t"/>
              <a:pathLst>
                <a:path extrusionOk="0" h="9525" w="12246">
                  <a:moveTo>
                    <a:pt x="0" y="0"/>
                  </a:moveTo>
                  <a:lnTo>
                    <a:pt x="0" y="9524"/>
                  </a:lnTo>
                  <a:lnTo>
                    <a:pt x="12245" y="9524"/>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8" name="Google Shape;3098;p43"/>
            <p:cNvSpPr/>
            <p:nvPr/>
          </p:nvSpPr>
          <p:spPr>
            <a:xfrm>
              <a:off x="7059967" y="4498958"/>
              <a:ext cx="55600" cy="5560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9" name="Google Shape;3099;p43"/>
            <p:cNvSpPr/>
            <p:nvPr/>
          </p:nvSpPr>
          <p:spPr>
            <a:xfrm>
              <a:off x="7115543" y="4776825"/>
              <a:ext cx="55595" cy="5560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0" name="Google Shape;3100;p43"/>
            <p:cNvSpPr/>
            <p:nvPr/>
          </p:nvSpPr>
          <p:spPr>
            <a:xfrm>
              <a:off x="7115543" y="4728197"/>
              <a:ext cx="55595" cy="48649"/>
            </a:xfrm>
            <a:custGeom>
              <a:rect b="b" l="l" r="r" t="t"/>
              <a:pathLst>
                <a:path extrusionOk="0" h="9525" w="10885">
                  <a:moveTo>
                    <a:pt x="0" y="1"/>
                  </a:moveTo>
                  <a:lnTo>
                    <a:pt x="0" y="9525"/>
                  </a:lnTo>
                  <a:lnTo>
                    <a:pt x="10885" y="952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1" name="Google Shape;3101;p43"/>
            <p:cNvSpPr/>
            <p:nvPr/>
          </p:nvSpPr>
          <p:spPr>
            <a:xfrm>
              <a:off x="7115543" y="4665677"/>
              <a:ext cx="55595" cy="62546"/>
            </a:xfrm>
            <a:custGeom>
              <a:rect b="b" l="l" r="r" t="t"/>
              <a:pathLst>
                <a:path extrusionOk="0" h="12246" w="10885">
                  <a:moveTo>
                    <a:pt x="0" y="1"/>
                  </a:moveTo>
                  <a:lnTo>
                    <a:pt x="0" y="12246"/>
                  </a:lnTo>
                  <a:lnTo>
                    <a:pt x="10885" y="12246"/>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2" name="Google Shape;3102;p43"/>
            <p:cNvSpPr/>
            <p:nvPr/>
          </p:nvSpPr>
          <p:spPr>
            <a:xfrm>
              <a:off x="7115543" y="4610106"/>
              <a:ext cx="55595" cy="55595"/>
            </a:xfrm>
            <a:custGeom>
              <a:rect b="b" l="l" r="r" t="t"/>
              <a:pathLst>
                <a:path extrusionOk="0" h="10885"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3" name="Google Shape;3103;p43"/>
            <p:cNvSpPr/>
            <p:nvPr/>
          </p:nvSpPr>
          <p:spPr>
            <a:xfrm>
              <a:off x="7115543" y="4561478"/>
              <a:ext cx="55595" cy="48649"/>
            </a:xfrm>
            <a:custGeom>
              <a:rect b="b" l="l" r="r" t="t"/>
              <a:pathLst>
                <a:path extrusionOk="0" h="9525" w="10885">
                  <a:moveTo>
                    <a:pt x="0" y="0"/>
                  </a:moveTo>
                  <a:lnTo>
                    <a:pt x="0" y="9525"/>
                  </a:lnTo>
                  <a:lnTo>
                    <a:pt x="10885" y="952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4" name="Google Shape;3104;p43"/>
            <p:cNvSpPr/>
            <p:nvPr/>
          </p:nvSpPr>
          <p:spPr>
            <a:xfrm>
              <a:off x="7004396" y="4498958"/>
              <a:ext cx="55595" cy="5560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5" name="Google Shape;3105;p43"/>
            <p:cNvSpPr/>
            <p:nvPr/>
          </p:nvSpPr>
          <p:spPr>
            <a:xfrm>
              <a:off x="6948824" y="4498958"/>
              <a:ext cx="55595" cy="55600"/>
            </a:xfrm>
            <a:custGeom>
              <a:rect b="b" l="l" r="r" t="t"/>
              <a:pathLst>
                <a:path extrusionOk="0" h="10886" w="10885">
                  <a:moveTo>
                    <a:pt x="0" y="1"/>
                  </a:moveTo>
                  <a:lnTo>
                    <a:pt x="0" y="10885"/>
                  </a:lnTo>
                  <a:lnTo>
                    <a:pt x="10884" y="1088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6" name="Google Shape;3106;p43"/>
            <p:cNvSpPr/>
            <p:nvPr/>
          </p:nvSpPr>
          <p:spPr>
            <a:xfrm>
              <a:off x="6893248" y="4498958"/>
              <a:ext cx="55600" cy="5560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7" name="Google Shape;3107;p43"/>
            <p:cNvSpPr/>
            <p:nvPr/>
          </p:nvSpPr>
          <p:spPr>
            <a:xfrm>
              <a:off x="6837677" y="4498958"/>
              <a:ext cx="55595" cy="55600"/>
            </a:xfrm>
            <a:custGeom>
              <a:rect b="b" l="l" r="r" t="t"/>
              <a:pathLst>
                <a:path extrusionOk="0" h="10886" w="10885">
                  <a:moveTo>
                    <a:pt x="0" y="1"/>
                  </a:moveTo>
                  <a:lnTo>
                    <a:pt x="0" y="10885"/>
                  </a:lnTo>
                  <a:lnTo>
                    <a:pt x="10885" y="10885"/>
                  </a:lnTo>
                  <a:lnTo>
                    <a:pt x="10885"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8" name="Google Shape;3108;p43"/>
            <p:cNvSpPr/>
            <p:nvPr/>
          </p:nvSpPr>
          <p:spPr>
            <a:xfrm>
              <a:off x="6782101" y="4498958"/>
              <a:ext cx="55600" cy="5560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9" name="Google Shape;3109;p43"/>
            <p:cNvSpPr/>
            <p:nvPr/>
          </p:nvSpPr>
          <p:spPr>
            <a:xfrm>
              <a:off x="6719586" y="4498958"/>
              <a:ext cx="62541" cy="55600"/>
            </a:xfrm>
            <a:custGeom>
              <a:rect b="b" l="l" r="r" t="t"/>
              <a:pathLst>
                <a:path extrusionOk="0" h="10886" w="12245">
                  <a:moveTo>
                    <a:pt x="0" y="1"/>
                  </a:moveTo>
                  <a:lnTo>
                    <a:pt x="0"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0" name="Google Shape;3110;p43"/>
            <p:cNvSpPr/>
            <p:nvPr/>
          </p:nvSpPr>
          <p:spPr>
            <a:xfrm>
              <a:off x="6670963" y="4498958"/>
              <a:ext cx="48644" cy="55600"/>
            </a:xfrm>
            <a:custGeom>
              <a:rect b="b" l="l" r="r" t="t"/>
              <a:pathLst>
                <a:path extrusionOk="0" h="10886" w="9524">
                  <a:moveTo>
                    <a:pt x="0" y="1"/>
                  </a:moveTo>
                  <a:lnTo>
                    <a:pt x="0" y="10885"/>
                  </a:lnTo>
                  <a:lnTo>
                    <a:pt x="9523" y="10885"/>
                  </a:lnTo>
                  <a:lnTo>
                    <a:pt x="9523"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1" name="Google Shape;3111;p43"/>
            <p:cNvSpPr/>
            <p:nvPr/>
          </p:nvSpPr>
          <p:spPr>
            <a:xfrm>
              <a:off x="6615387" y="4498958"/>
              <a:ext cx="55600" cy="55600"/>
            </a:xfrm>
            <a:custGeom>
              <a:rect b="b" l="l" r="r" t="t"/>
              <a:pathLst>
                <a:path extrusionOk="0" h="10886" w="10886">
                  <a:moveTo>
                    <a:pt x="1" y="1"/>
                  </a:moveTo>
                  <a:lnTo>
                    <a:pt x="1"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2" name="Google Shape;3112;p43"/>
            <p:cNvSpPr/>
            <p:nvPr/>
          </p:nvSpPr>
          <p:spPr>
            <a:xfrm>
              <a:off x="6552862" y="4498958"/>
              <a:ext cx="62552" cy="55600"/>
            </a:xfrm>
            <a:custGeom>
              <a:rect b="b" l="l" r="r" t="t"/>
              <a:pathLst>
                <a:path extrusionOk="0" h="10886" w="12247">
                  <a:moveTo>
                    <a:pt x="1" y="1"/>
                  </a:moveTo>
                  <a:lnTo>
                    <a:pt x="1" y="10885"/>
                  </a:lnTo>
                  <a:lnTo>
                    <a:pt x="12247" y="10885"/>
                  </a:lnTo>
                  <a:lnTo>
                    <a:pt x="12247"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3" name="Google Shape;3113;p43"/>
            <p:cNvSpPr/>
            <p:nvPr/>
          </p:nvSpPr>
          <p:spPr>
            <a:xfrm>
              <a:off x="6504240" y="4498958"/>
              <a:ext cx="48649" cy="55600"/>
            </a:xfrm>
            <a:custGeom>
              <a:rect b="b" l="l" r="r" t="t"/>
              <a:pathLst>
                <a:path extrusionOk="0" h="10886" w="9525">
                  <a:moveTo>
                    <a:pt x="1" y="1"/>
                  </a:moveTo>
                  <a:lnTo>
                    <a:pt x="1" y="10885"/>
                  </a:lnTo>
                  <a:lnTo>
                    <a:pt x="9525" y="1088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4" name="Google Shape;3114;p43"/>
            <p:cNvSpPr/>
            <p:nvPr/>
          </p:nvSpPr>
          <p:spPr>
            <a:xfrm>
              <a:off x="6448669" y="4498958"/>
              <a:ext cx="55595" cy="5560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5" name="Google Shape;3115;p43"/>
            <p:cNvSpPr/>
            <p:nvPr/>
          </p:nvSpPr>
          <p:spPr>
            <a:xfrm>
              <a:off x="6386148" y="4498958"/>
              <a:ext cx="62546" cy="55600"/>
            </a:xfrm>
            <a:custGeom>
              <a:rect b="b" l="l" r="r" t="t"/>
              <a:pathLst>
                <a:path extrusionOk="0" h="10886" w="12246">
                  <a:moveTo>
                    <a:pt x="1" y="1"/>
                  </a:moveTo>
                  <a:lnTo>
                    <a:pt x="1"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6" name="Google Shape;3116;p43"/>
            <p:cNvSpPr/>
            <p:nvPr/>
          </p:nvSpPr>
          <p:spPr>
            <a:xfrm>
              <a:off x="6337521" y="4498958"/>
              <a:ext cx="48649" cy="55600"/>
            </a:xfrm>
            <a:custGeom>
              <a:rect b="b" l="l" r="r" t="t"/>
              <a:pathLst>
                <a:path extrusionOk="0" h="10886" w="9525">
                  <a:moveTo>
                    <a:pt x="1" y="1"/>
                  </a:moveTo>
                  <a:lnTo>
                    <a:pt x="1" y="10885"/>
                  </a:lnTo>
                  <a:lnTo>
                    <a:pt x="9525" y="1088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7" name="Google Shape;3117;p43"/>
            <p:cNvSpPr/>
            <p:nvPr/>
          </p:nvSpPr>
          <p:spPr>
            <a:xfrm>
              <a:off x="6281950" y="4498958"/>
              <a:ext cx="55595" cy="55600"/>
            </a:xfrm>
            <a:custGeom>
              <a:rect b="b" l="l" r="r" t="t"/>
              <a:pathLst>
                <a:path extrusionOk="0" h="10886" w="10885">
                  <a:moveTo>
                    <a:pt x="0" y="1"/>
                  </a:moveTo>
                  <a:lnTo>
                    <a:pt x="0" y="10885"/>
                  </a:lnTo>
                  <a:lnTo>
                    <a:pt x="10885" y="1088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8" name="Google Shape;3118;p43"/>
            <p:cNvSpPr/>
            <p:nvPr/>
          </p:nvSpPr>
          <p:spPr>
            <a:xfrm>
              <a:off x="6219430" y="4498958"/>
              <a:ext cx="62546" cy="55600"/>
            </a:xfrm>
            <a:custGeom>
              <a:rect b="b" l="l" r="r" t="t"/>
              <a:pathLst>
                <a:path extrusionOk="0" h="10886" w="12246">
                  <a:moveTo>
                    <a:pt x="0" y="1"/>
                  </a:moveTo>
                  <a:lnTo>
                    <a:pt x="0" y="10885"/>
                  </a:lnTo>
                  <a:lnTo>
                    <a:pt x="12245" y="1088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9" name="Google Shape;3119;p43"/>
            <p:cNvSpPr/>
            <p:nvPr/>
          </p:nvSpPr>
          <p:spPr>
            <a:xfrm>
              <a:off x="6552862" y="4436437"/>
              <a:ext cx="62552" cy="62546"/>
            </a:xfrm>
            <a:custGeom>
              <a:rect b="b" l="l" r="r" t="t"/>
              <a:pathLst>
                <a:path extrusionOk="0" h="12246" w="12247">
                  <a:moveTo>
                    <a:pt x="1" y="1"/>
                  </a:moveTo>
                  <a:lnTo>
                    <a:pt x="1" y="12246"/>
                  </a:lnTo>
                  <a:lnTo>
                    <a:pt x="12247" y="12246"/>
                  </a:lnTo>
                  <a:lnTo>
                    <a:pt x="12247"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0" name="Google Shape;3120;p43"/>
            <p:cNvSpPr/>
            <p:nvPr/>
          </p:nvSpPr>
          <p:spPr>
            <a:xfrm>
              <a:off x="6504240" y="4436437"/>
              <a:ext cx="48649" cy="62546"/>
            </a:xfrm>
            <a:custGeom>
              <a:rect b="b" l="l" r="r" t="t"/>
              <a:pathLst>
                <a:path extrusionOk="0" h="12246" w="9525">
                  <a:moveTo>
                    <a:pt x="1" y="1"/>
                  </a:moveTo>
                  <a:lnTo>
                    <a:pt x="1" y="12246"/>
                  </a:lnTo>
                  <a:lnTo>
                    <a:pt x="9525" y="12246"/>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1" name="Google Shape;3121;p43"/>
            <p:cNvSpPr/>
            <p:nvPr/>
          </p:nvSpPr>
          <p:spPr>
            <a:xfrm>
              <a:off x="6448669" y="4436437"/>
              <a:ext cx="55595" cy="62546"/>
            </a:xfrm>
            <a:custGeom>
              <a:rect b="b" l="l" r="r" t="t"/>
              <a:pathLst>
                <a:path extrusionOk="0" h="12246" w="10885">
                  <a:moveTo>
                    <a:pt x="0" y="1"/>
                  </a:moveTo>
                  <a:lnTo>
                    <a:pt x="0" y="12246"/>
                  </a:lnTo>
                  <a:lnTo>
                    <a:pt x="10885" y="12246"/>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2" name="Google Shape;3122;p43"/>
            <p:cNvSpPr/>
            <p:nvPr/>
          </p:nvSpPr>
          <p:spPr>
            <a:xfrm>
              <a:off x="6386148" y="4436437"/>
              <a:ext cx="62546" cy="62546"/>
            </a:xfrm>
            <a:custGeom>
              <a:rect b="b" l="l" r="r" t="t"/>
              <a:pathLst>
                <a:path extrusionOk="0" h="12246" w="12246">
                  <a:moveTo>
                    <a:pt x="1" y="1"/>
                  </a:moveTo>
                  <a:lnTo>
                    <a:pt x="1" y="12246"/>
                  </a:lnTo>
                  <a:lnTo>
                    <a:pt x="12245" y="12246"/>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3" name="Google Shape;3123;p43"/>
            <p:cNvSpPr/>
            <p:nvPr/>
          </p:nvSpPr>
          <p:spPr>
            <a:xfrm>
              <a:off x="6337521" y="4436437"/>
              <a:ext cx="48649" cy="62546"/>
            </a:xfrm>
            <a:custGeom>
              <a:rect b="b" l="l" r="r" t="t"/>
              <a:pathLst>
                <a:path extrusionOk="0" h="12246" w="9525">
                  <a:moveTo>
                    <a:pt x="1" y="1"/>
                  </a:moveTo>
                  <a:lnTo>
                    <a:pt x="1" y="12246"/>
                  </a:lnTo>
                  <a:lnTo>
                    <a:pt x="9525" y="12246"/>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4" name="Google Shape;3124;p43"/>
            <p:cNvSpPr/>
            <p:nvPr/>
          </p:nvSpPr>
          <p:spPr>
            <a:xfrm>
              <a:off x="6281950" y="4436437"/>
              <a:ext cx="55595" cy="62546"/>
            </a:xfrm>
            <a:custGeom>
              <a:rect b="b" l="l" r="r" t="t"/>
              <a:pathLst>
                <a:path extrusionOk="0" h="12246" w="10885">
                  <a:moveTo>
                    <a:pt x="0" y="1"/>
                  </a:moveTo>
                  <a:lnTo>
                    <a:pt x="0" y="12246"/>
                  </a:lnTo>
                  <a:lnTo>
                    <a:pt x="10885" y="12246"/>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5" name="Google Shape;3125;p43"/>
            <p:cNvSpPr/>
            <p:nvPr/>
          </p:nvSpPr>
          <p:spPr>
            <a:xfrm>
              <a:off x="6219430" y="4436437"/>
              <a:ext cx="62546" cy="62546"/>
            </a:xfrm>
            <a:custGeom>
              <a:rect b="b" l="l" r="r" t="t"/>
              <a:pathLst>
                <a:path extrusionOk="0" h="12246" w="12246">
                  <a:moveTo>
                    <a:pt x="0" y="1"/>
                  </a:moveTo>
                  <a:lnTo>
                    <a:pt x="0" y="12246"/>
                  </a:lnTo>
                  <a:lnTo>
                    <a:pt x="12245" y="12246"/>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6" name="Google Shape;3126;p43"/>
            <p:cNvSpPr/>
            <p:nvPr/>
          </p:nvSpPr>
          <p:spPr>
            <a:xfrm>
              <a:off x="6552862" y="4387810"/>
              <a:ext cx="62552" cy="48649"/>
            </a:xfrm>
            <a:custGeom>
              <a:rect b="b" l="l" r="r" t="t"/>
              <a:pathLst>
                <a:path extrusionOk="0" h="9525" w="12247">
                  <a:moveTo>
                    <a:pt x="1" y="1"/>
                  </a:moveTo>
                  <a:lnTo>
                    <a:pt x="1" y="9525"/>
                  </a:lnTo>
                  <a:lnTo>
                    <a:pt x="12247" y="9525"/>
                  </a:lnTo>
                  <a:lnTo>
                    <a:pt x="12247"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7" name="Google Shape;3127;p43"/>
            <p:cNvSpPr/>
            <p:nvPr/>
          </p:nvSpPr>
          <p:spPr>
            <a:xfrm>
              <a:off x="6504240" y="4387810"/>
              <a:ext cx="48649" cy="48649"/>
            </a:xfrm>
            <a:custGeom>
              <a:rect b="b" l="l" r="r" t="t"/>
              <a:pathLst>
                <a:path extrusionOk="0" h="9525" w="9525">
                  <a:moveTo>
                    <a:pt x="1" y="1"/>
                  </a:moveTo>
                  <a:lnTo>
                    <a:pt x="1" y="9525"/>
                  </a:lnTo>
                  <a:lnTo>
                    <a:pt x="9525" y="952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8" name="Google Shape;3128;p43"/>
            <p:cNvSpPr/>
            <p:nvPr/>
          </p:nvSpPr>
          <p:spPr>
            <a:xfrm>
              <a:off x="6448669" y="4387810"/>
              <a:ext cx="55595" cy="48649"/>
            </a:xfrm>
            <a:custGeom>
              <a:rect b="b" l="l" r="r" t="t"/>
              <a:pathLst>
                <a:path extrusionOk="0" h="9525" w="10885">
                  <a:moveTo>
                    <a:pt x="0" y="1"/>
                  </a:moveTo>
                  <a:lnTo>
                    <a:pt x="0" y="9525"/>
                  </a:lnTo>
                  <a:lnTo>
                    <a:pt x="10885" y="9525"/>
                  </a:lnTo>
                  <a:lnTo>
                    <a:pt x="10885"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9" name="Google Shape;3129;p43"/>
            <p:cNvSpPr/>
            <p:nvPr/>
          </p:nvSpPr>
          <p:spPr>
            <a:xfrm>
              <a:off x="6386148" y="4387810"/>
              <a:ext cx="62546" cy="48649"/>
            </a:xfrm>
            <a:custGeom>
              <a:rect b="b" l="l" r="r" t="t"/>
              <a:pathLst>
                <a:path extrusionOk="0" h="9525" w="12246">
                  <a:moveTo>
                    <a:pt x="1" y="1"/>
                  </a:moveTo>
                  <a:lnTo>
                    <a:pt x="1" y="9525"/>
                  </a:lnTo>
                  <a:lnTo>
                    <a:pt x="12245" y="952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0" name="Google Shape;3130;p43"/>
            <p:cNvSpPr/>
            <p:nvPr/>
          </p:nvSpPr>
          <p:spPr>
            <a:xfrm>
              <a:off x="6337521" y="4387810"/>
              <a:ext cx="48649" cy="48649"/>
            </a:xfrm>
            <a:custGeom>
              <a:rect b="b" l="l" r="r" t="t"/>
              <a:pathLst>
                <a:path extrusionOk="0" h="9525" w="9525">
                  <a:moveTo>
                    <a:pt x="1" y="1"/>
                  </a:moveTo>
                  <a:lnTo>
                    <a:pt x="1" y="9525"/>
                  </a:lnTo>
                  <a:lnTo>
                    <a:pt x="9525" y="9525"/>
                  </a:lnTo>
                  <a:lnTo>
                    <a:pt x="952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1" name="Google Shape;3131;p43"/>
            <p:cNvSpPr/>
            <p:nvPr/>
          </p:nvSpPr>
          <p:spPr>
            <a:xfrm>
              <a:off x="6281950" y="4387810"/>
              <a:ext cx="55595" cy="48649"/>
            </a:xfrm>
            <a:custGeom>
              <a:rect b="b" l="l" r="r" t="t"/>
              <a:pathLst>
                <a:path extrusionOk="0" h="9525" w="10885">
                  <a:moveTo>
                    <a:pt x="0" y="1"/>
                  </a:moveTo>
                  <a:lnTo>
                    <a:pt x="0" y="9525"/>
                  </a:lnTo>
                  <a:lnTo>
                    <a:pt x="10885" y="9525"/>
                  </a:lnTo>
                  <a:lnTo>
                    <a:pt x="1088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2" name="Google Shape;3132;p43"/>
            <p:cNvSpPr/>
            <p:nvPr/>
          </p:nvSpPr>
          <p:spPr>
            <a:xfrm>
              <a:off x="6219430" y="4387810"/>
              <a:ext cx="62546" cy="48649"/>
            </a:xfrm>
            <a:custGeom>
              <a:rect b="b" l="l" r="r" t="t"/>
              <a:pathLst>
                <a:path extrusionOk="0" h="9525" w="12246">
                  <a:moveTo>
                    <a:pt x="0" y="1"/>
                  </a:moveTo>
                  <a:lnTo>
                    <a:pt x="0" y="9525"/>
                  </a:lnTo>
                  <a:lnTo>
                    <a:pt x="12245" y="9525"/>
                  </a:lnTo>
                  <a:lnTo>
                    <a:pt x="12245"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3" name="Google Shape;3133;p43"/>
            <p:cNvSpPr/>
            <p:nvPr/>
          </p:nvSpPr>
          <p:spPr>
            <a:xfrm>
              <a:off x="6163859" y="4387810"/>
              <a:ext cx="55595" cy="62546"/>
            </a:xfrm>
            <a:custGeom>
              <a:rect b="b" l="l" r="r" t="t"/>
              <a:pathLst>
                <a:path extrusionOk="0" h="12246" w="10885">
                  <a:moveTo>
                    <a:pt x="0" y="1"/>
                  </a:moveTo>
                  <a:lnTo>
                    <a:pt x="0" y="12245"/>
                  </a:lnTo>
                  <a:lnTo>
                    <a:pt x="10884" y="1224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4" name="Google Shape;3134;p43"/>
            <p:cNvSpPr/>
            <p:nvPr/>
          </p:nvSpPr>
          <p:spPr>
            <a:xfrm>
              <a:off x="6163859" y="4450330"/>
              <a:ext cx="55595" cy="48649"/>
            </a:xfrm>
            <a:custGeom>
              <a:rect b="b" l="l" r="r" t="t"/>
              <a:pathLst>
                <a:path extrusionOk="0" h="9525" w="10885">
                  <a:moveTo>
                    <a:pt x="0" y="0"/>
                  </a:moveTo>
                  <a:lnTo>
                    <a:pt x="0" y="9525"/>
                  </a:lnTo>
                  <a:lnTo>
                    <a:pt x="10884" y="9525"/>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5" name="Google Shape;3135;p43"/>
            <p:cNvSpPr/>
            <p:nvPr/>
          </p:nvSpPr>
          <p:spPr>
            <a:xfrm>
              <a:off x="6163859" y="4498958"/>
              <a:ext cx="55595" cy="55600"/>
            </a:xfrm>
            <a:custGeom>
              <a:rect b="b" l="l" r="r" t="t"/>
              <a:pathLst>
                <a:path extrusionOk="0" h="10886" w="10885">
                  <a:moveTo>
                    <a:pt x="0" y="1"/>
                  </a:moveTo>
                  <a:lnTo>
                    <a:pt x="0" y="10885"/>
                  </a:lnTo>
                  <a:lnTo>
                    <a:pt x="10884" y="1088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p43"/>
            <p:cNvSpPr/>
            <p:nvPr/>
          </p:nvSpPr>
          <p:spPr>
            <a:xfrm>
              <a:off x="6163859" y="4554534"/>
              <a:ext cx="55595" cy="55595"/>
            </a:xfrm>
            <a:custGeom>
              <a:rect b="b" l="l" r="r" t="t"/>
              <a:pathLst>
                <a:path extrusionOk="0" h="10885" w="10885">
                  <a:moveTo>
                    <a:pt x="0" y="0"/>
                  </a:moveTo>
                  <a:lnTo>
                    <a:pt x="0" y="10885"/>
                  </a:lnTo>
                  <a:lnTo>
                    <a:pt x="10884" y="10885"/>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7" name="Google Shape;3137;p43"/>
            <p:cNvSpPr/>
            <p:nvPr/>
          </p:nvSpPr>
          <p:spPr>
            <a:xfrm>
              <a:off x="6163859" y="4610106"/>
              <a:ext cx="55595" cy="55595"/>
            </a:xfrm>
            <a:custGeom>
              <a:rect b="b" l="l" r="r" t="t"/>
              <a:pathLst>
                <a:path extrusionOk="0" h="10885" w="10885">
                  <a:moveTo>
                    <a:pt x="0" y="1"/>
                  </a:moveTo>
                  <a:lnTo>
                    <a:pt x="0" y="10885"/>
                  </a:lnTo>
                  <a:lnTo>
                    <a:pt x="10884" y="1088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8" name="Google Shape;3138;p43"/>
            <p:cNvSpPr/>
            <p:nvPr/>
          </p:nvSpPr>
          <p:spPr>
            <a:xfrm>
              <a:off x="6163859" y="4665677"/>
              <a:ext cx="55595" cy="55600"/>
            </a:xfrm>
            <a:custGeom>
              <a:rect b="b" l="l" r="r" t="t"/>
              <a:pathLst>
                <a:path extrusionOk="0" h="10886" w="10885">
                  <a:moveTo>
                    <a:pt x="0" y="1"/>
                  </a:moveTo>
                  <a:lnTo>
                    <a:pt x="0" y="10885"/>
                  </a:lnTo>
                  <a:lnTo>
                    <a:pt x="10884" y="1088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9" name="Google Shape;3139;p43"/>
            <p:cNvSpPr/>
            <p:nvPr/>
          </p:nvSpPr>
          <p:spPr>
            <a:xfrm>
              <a:off x="6163859" y="4721253"/>
              <a:ext cx="55595" cy="55595"/>
            </a:xfrm>
            <a:custGeom>
              <a:rect b="b" l="l" r="r" t="t"/>
              <a:pathLst>
                <a:path extrusionOk="0" h="10885" w="10885">
                  <a:moveTo>
                    <a:pt x="0" y="0"/>
                  </a:moveTo>
                  <a:lnTo>
                    <a:pt x="0" y="10885"/>
                  </a:lnTo>
                  <a:lnTo>
                    <a:pt x="10884" y="10885"/>
                  </a:lnTo>
                  <a:lnTo>
                    <a:pt x="1088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0" name="Google Shape;3140;p43"/>
            <p:cNvSpPr/>
            <p:nvPr/>
          </p:nvSpPr>
          <p:spPr>
            <a:xfrm>
              <a:off x="6163859" y="4776825"/>
              <a:ext cx="55595" cy="55600"/>
            </a:xfrm>
            <a:custGeom>
              <a:rect b="b" l="l" r="r" t="t"/>
              <a:pathLst>
                <a:path extrusionOk="0" h="10886" w="10885">
                  <a:moveTo>
                    <a:pt x="0" y="1"/>
                  </a:moveTo>
                  <a:lnTo>
                    <a:pt x="0" y="10885"/>
                  </a:lnTo>
                  <a:lnTo>
                    <a:pt x="10884" y="10885"/>
                  </a:lnTo>
                  <a:lnTo>
                    <a:pt x="10884"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1" name="Google Shape;3141;p43"/>
            <p:cNvSpPr/>
            <p:nvPr/>
          </p:nvSpPr>
          <p:spPr>
            <a:xfrm>
              <a:off x="6552862" y="4325295"/>
              <a:ext cx="62552" cy="62541"/>
            </a:xfrm>
            <a:custGeom>
              <a:rect b="b" l="l" r="r" t="t"/>
              <a:pathLst>
                <a:path extrusionOk="0" h="12245" w="12247">
                  <a:moveTo>
                    <a:pt x="1" y="0"/>
                  </a:moveTo>
                  <a:lnTo>
                    <a:pt x="1" y="12245"/>
                  </a:lnTo>
                  <a:lnTo>
                    <a:pt x="12247" y="12245"/>
                  </a:lnTo>
                  <a:lnTo>
                    <a:pt x="12247"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2" name="Google Shape;3142;p43"/>
            <p:cNvSpPr/>
            <p:nvPr/>
          </p:nvSpPr>
          <p:spPr>
            <a:xfrm>
              <a:off x="6504240" y="4325295"/>
              <a:ext cx="48649" cy="62541"/>
            </a:xfrm>
            <a:custGeom>
              <a:rect b="b" l="l" r="r" t="t"/>
              <a:pathLst>
                <a:path extrusionOk="0" h="12245" w="9525">
                  <a:moveTo>
                    <a:pt x="1" y="0"/>
                  </a:moveTo>
                  <a:lnTo>
                    <a:pt x="1" y="12245"/>
                  </a:lnTo>
                  <a:lnTo>
                    <a:pt x="9525" y="12245"/>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p43"/>
            <p:cNvSpPr/>
            <p:nvPr/>
          </p:nvSpPr>
          <p:spPr>
            <a:xfrm>
              <a:off x="6448669" y="4325295"/>
              <a:ext cx="55595" cy="62541"/>
            </a:xfrm>
            <a:custGeom>
              <a:rect b="b" l="l" r="r" t="t"/>
              <a:pathLst>
                <a:path extrusionOk="0" h="12245" w="10885">
                  <a:moveTo>
                    <a:pt x="0" y="0"/>
                  </a:moveTo>
                  <a:lnTo>
                    <a:pt x="0"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p43"/>
            <p:cNvSpPr/>
            <p:nvPr/>
          </p:nvSpPr>
          <p:spPr>
            <a:xfrm>
              <a:off x="6386148" y="4325295"/>
              <a:ext cx="62546" cy="62541"/>
            </a:xfrm>
            <a:custGeom>
              <a:rect b="b" l="l" r="r" t="t"/>
              <a:pathLst>
                <a:path extrusionOk="0" h="12245" w="12246">
                  <a:moveTo>
                    <a:pt x="1" y="0"/>
                  </a:moveTo>
                  <a:lnTo>
                    <a:pt x="1" y="12245"/>
                  </a:lnTo>
                  <a:lnTo>
                    <a:pt x="12245" y="1224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p43"/>
            <p:cNvSpPr/>
            <p:nvPr/>
          </p:nvSpPr>
          <p:spPr>
            <a:xfrm>
              <a:off x="6337521" y="4325295"/>
              <a:ext cx="48649" cy="62541"/>
            </a:xfrm>
            <a:custGeom>
              <a:rect b="b" l="l" r="r" t="t"/>
              <a:pathLst>
                <a:path extrusionOk="0" h="12245" w="9525">
                  <a:moveTo>
                    <a:pt x="1" y="0"/>
                  </a:moveTo>
                  <a:lnTo>
                    <a:pt x="1" y="12245"/>
                  </a:lnTo>
                  <a:lnTo>
                    <a:pt x="9525" y="12245"/>
                  </a:lnTo>
                  <a:lnTo>
                    <a:pt x="952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6" name="Google Shape;3146;p43"/>
            <p:cNvSpPr/>
            <p:nvPr/>
          </p:nvSpPr>
          <p:spPr>
            <a:xfrm>
              <a:off x="6281950" y="4325295"/>
              <a:ext cx="55595" cy="62541"/>
            </a:xfrm>
            <a:custGeom>
              <a:rect b="b" l="l" r="r" t="t"/>
              <a:pathLst>
                <a:path extrusionOk="0" h="12245" w="10885">
                  <a:moveTo>
                    <a:pt x="0" y="0"/>
                  </a:moveTo>
                  <a:lnTo>
                    <a:pt x="0" y="12245"/>
                  </a:lnTo>
                  <a:lnTo>
                    <a:pt x="10885" y="12245"/>
                  </a:lnTo>
                  <a:lnTo>
                    <a:pt x="1088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p43"/>
            <p:cNvSpPr/>
            <p:nvPr/>
          </p:nvSpPr>
          <p:spPr>
            <a:xfrm>
              <a:off x="6219430" y="4325295"/>
              <a:ext cx="62546" cy="62541"/>
            </a:xfrm>
            <a:custGeom>
              <a:rect b="b" l="l" r="r" t="t"/>
              <a:pathLst>
                <a:path extrusionOk="0" h="12245" w="12246">
                  <a:moveTo>
                    <a:pt x="0" y="0"/>
                  </a:moveTo>
                  <a:lnTo>
                    <a:pt x="0" y="12245"/>
                  </a:lnTo>
                  <a:lnTo>
                    <a:pt x="12245" y="12245"/>
                  </a:lnTo>
                  <a:lnTo>
                    <a:pt x="122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48" name="Google Shape;3148;p43"/>
          <p:cNvGrpSpPr/>
          <p:nvPr/>
        </p:nvGrpSpPr>
        <p:grpSpPr>
          <a:xfrm>
            <a:off x="76205" y="76195"/>
            <a:ext cx="428390" cy="367189"/>
            <a:chOff x="753950" y="238125"/>
            <a:chExt cx="6111125" cy="5238075"/>
          </a:xfrm>
        </p:grpSpPr>
        <p:sp>
          <p:nvSpPr>
            <p:cNvPr id="3149" name="Google Shape;3149;p43"/>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0" name="Google Shape;3150;p43"/>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1" name="Google Shape;3151;p43"/>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2" name="Google Shape;3152;p43"/>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p43"/>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4" name="Google Shape;3154;p43"/>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5" name="Google Shape;3155;p43"/>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p43"/>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p43"/>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8" name="Google Shape;3158;p43"/>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9" name="Google Shape;3159;p43"/>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p43"/>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1" name="Google Shape;3161;p43"/>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2" name="Google Shape;3162;p43"/>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3" name="Google Shape;3163;p43"/>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4" name="Google Shape;3164;p43"/>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5" name="Google Shape;3165;p43"/>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6" name="Google Shape;3166;p43"/>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7" name="Google Shape;3167;p43"/>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8" name="Google Shape;3168;p43"/>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9" name="Google Shape;3169;p43"/>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0" name="Google Shape;3170;p43"/>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1" name="Google Shape;3171;p43"/>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2" name="Google Shape;3172;p43"/>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3" name="Google Shape;3173;p43"/>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4" name="Google Shape;3174;p43"/>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5" name="Google Shape;3175;p43"/>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76" name="Google Shape;3176;p43"/>
          <p:cNvGrpSpPr/>
          <p:nvPr/>
        </p:nvGrpSpPr>
        <p:grpSpPr>
          <a:xfrm>
            <a:off x="656305" y="76195"/>
            <a:ext cx="428390" cy="367189"/>
            <a:chOff x="753950" y="238125"/>
            <a:chExt cx="6111125" cy="5238075"/>
          </a:xfrm>
        </p:grpSpPr>
        <p:sp>
          <p:nvSpPr>
            <p:cNvPr id="3177" name="Google Shape;3177;p43"/>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p43"/>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p43"/>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p43"/>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1" name="Google Shape;3181;p43"/>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2" name="Google Shape;3182;p43"/>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3" name="Google Shape;3183;p43"/>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4" name="Google Shape;3184;p43"/>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5" name="Google Shape;3185;p43"/>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6" name="Google Shape;3186;p43"/>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7" name="Google Shape;3187;p43"/>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8" name="Google Shape;3188;p43"/>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9" name="Google Shape;3189;p43"/>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0" name="Google Shape;3190;p43"/>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1" name="Google Shape;3191;p43"/>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2" name="Google Shape;3192;p43"/>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3" name="Google Shape;3193;p43"/>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4" name="Google Shape;3194;p43"/>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5" name="Google Shape;3195;p43"/>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6" name="Google Shape;3196;p43"/>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7" name="Google Shape;3197;p43"/>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8" name="Google Shape;3198;p43"/>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9" name="Google Shape;3199;p43"/>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0" name="Google Shape;3200;p43"/>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1" name="Google Shape;3201;p43"/>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2" name="Google Shape;3202;p43"/>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p43"/>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04" name="Google Shape;3204;p43"/>
          <p:cNvGrpSpPr/>
          <p:nvPr/>
        </p:nvGrpSpPr>
        <p:grpSpPr>
          <a:xfrm>
            <a:off x="1236405" y="76195"/>
            <a:ext cx="428390" cy="367189"/>
            <a:chOff x="753950" y="238125"/>
            <a:chExt cx="6111125" cy="5238075"/>
          </a:xfrm>
        </p:grpSpPr>
        <p:sp>
          <p:nvSpPr>
            <p:cNvPr id="3205" name="Google Shape;3205;p43"/>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6" name="Google Shape;3206;p43"/>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7" name="Google Shape;3207;p43"/>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8" name="Google Shape;3208;p43"/>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9" name="Google Shape;3209;p43"/>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0" name="Google Shape;3210;p43"/>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1" name="Google Shape;3211;p43"/>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2" name="Google Shape;3212;p43"/>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3" name="Google Shape;3213;p43"/>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4" name="Google Shape;3214;p43"/>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5" name="Google Shape;3215;p43"/>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6" name="Google Shape;3216;p43"/>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7" name="Google Shape;3217;p43"/>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8" name="Google Shape;3218;p43"/>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9" name="Google Shape;3219;p43"/>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0" name="Google Shape;3220;p43"/>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1" name="Google Shape;3221;p43"/>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2" name="Google Shape;3222;p43"/>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3" name="Google Shape;3223;p43"/>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4" name="Google Shape;3224;p43"/>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5" name="Google Shape;3225;p43"/>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6" name="Google Shape;3226;p43"/>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7" name="Google Shape;3227;p43"/>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8" name="Google Shape;3228;p43"/>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9" name="Google Shape;3229;p43"/>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0" name="Google Shape;3230;p43"/>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1" name="Google Shape;3231;p43"/>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
  <p:cSld name="TITLE_AND_BODY_1_1_1_1">
    <p:bg>
      <p:bgPr>
        <a:solidFill>
          <a:srgbClr val="1C4587"/>
        </a:solidFill>
      </p:bgPr>
    </p:bg>
    <p:spTree>
      <p:nvGrpSpPr>
        <p:cNvPr id="3232" name="Shape 3232"/>
        <p:cNvGrpSpPr/>
        <p:nvPr/>
      </p:nvGrpSpPr>
      <p:grpSpPr>
        <a:xfrm>
          <a:off x="0" y="0"/>
          <a:ext cx="0" cy="0"/>
          <a:chOff x="0" y="0"/>
          <a:chExt cx="0" cy="0"/>
        </a:xfrm>
      </p:grpSpPr>
      <p:sp>
        <p:nvSpPr>
          <p:cNvPr id="3233" name="Google Shape;3233;p49"/>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34" name="Google Shape;3234;p49"/>
          <p:cNvSpPr txBox="1"/>
          <p:nvPr>
            <p:ph idx="2" type="title"/>
          </p:nvPr>
        </p:nvSpPr>
        <p:spPr>
          <a:xfrm>
            <a:off x="1598176" y="1762650"/>
            <a:ext cx="2620800" cy="391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3235" name="Google Shape;3235;p49"/>
          <p:cNvSpPr txBox="1"/>
          <p:nvPr>
            <p:ph idx="1" type="subTitle"/>
          </p:nvPr>
        </p:nvSpPr>
        <p:spPr>
          <a:xfrm>
            <a:off x="1598175" y="2174828"/>
            <a:ext cx="26208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2100"/>
              <a:buNone/>
              <a:defRPr sz="2100">
                <a:solidFill>
                  <a:schemeClr val="lt1"/>
                </a:solidFill>
              </a:defRPr>
            </a:lvl2pPr>
            <a:lvl3pPr lvl="2" algn="l">
              <a:lnSpc>
                <a:spcPct val="100000"/>
              </a:lnSpc>
              <a:spcBef>
                <a:spcPts val="0"/>
              </a:spcBef>
              <a:spcAft>
                <a:spcPts val="0"/>
              </a:spcAft>
              <a:buClr>
                <a:schemeClr val="lt1"/>
              </a:buClr>
              <a:buSzPts val="2100"/>
              <a:buNone/>
              <a:defRPr sz="2100">
                <a:solidFill>
                  <a:schemeClr val="lt1"/>
                </a:solidFill>
              </a:defRPr>
            </a:lvl3pPr>
            <a:lvl4pPr lvl="3" algn="l">
              <a:lnSpc>
                <a:spcPct val="100000"/>
              </a:lnSpc>
              <a:spcBef>
                <a:spcPts val="0"/>
              </a:spcBef>
              <a:spcAft>
                <a:spcPts val="0"/>
              </a:spcAft>
              <a:buClr>
                <a:schemeClr val="lt1"/>
              </a:buClr>
              <a:buSzPts val="2100"/>
              <a:buNone/>
              <a:defRPr sz="2100">
                <a:solidFill>
                  <a:schemeClr val="lt1"/>
                </a:solidFill>
              </a:defRPr>
            </a:lvl4pPr>
            <a:lvl5pPr lvl="4" algn="l">
              <a:lnSpc>
                <a:spcPct val="100000"/>
              </a:lnSpc>
              <a:spcBef>
                <a:spcPts val="0"/>
              </a:spcBef>
              <a:spcAft>
                <a:spcPts val="0"/>
              </a:spcAft>
              <a:buClr>
                <a:schemeClr val="lt1"/>
              </a:buClr>
              <a:buSzPts val="2100"/>
              <a:buNone/>
              <a:defRPr sz="2100">
                <a:solidFill>
                  <a:schemeClr val="lt1"/>
                </a:solidFill>
              </a:defRPr>
            </a:lvl5pPr>
            <a:lvl6pPr lvl="5" algn="l">
              <a:lnSpc>
                <a:spcPct val="100000"/>
              </a:lnSpc>
              <a:spcBef>
                <a:spcPts val="0"/>
              </a:spcBef>
              <a:spcAft>
                <a:spcPts val="0"/>
              </a:spcAft>
              <a:buClr>
                <a:schemeClr val="lt1"/>
              </a:buClr>
              <a:buSzPts val="2100"/>
              <a:buNone/>
              <a:defRPr sz="2100">
                <a:solidFill>
                  <a:schemeClr val="lt1"/>
                </a:solidFill>
              </a:defRPr>
            </a:lvl6pPr>
            <a:lvl7pPr lvl="6" algn="l">
              <a:lnSpc>
                <a:spcPct val="100000"/>
              </a:lnSpc>
              <a:spcBef>
                <a:spcPts val="0"/>
              </a:spcBef>
              <a:spcAft>
                <a:spcPts val="0"/>
              </a:spcAft>
              <a:buClr>
                <a:schemeClr val="lt1"/>
              </a:buClr>
              <a:buSzPts val="2100"/>
              <a:buNone/>
              <a:defRPr sz="2100">
                <a:solidFill>
                  <a:schemeClr val="lt1"/>
                </a:solidFill>
              </a:defRPr>
            </a:lvl7pPr>
            <a:lvl8pPr lvl="7" algn="l">
              <a:lnSpc>
                <a:spcPct val="100000"/>
              </a:lnSpc>
              <a:spcBef>
                <a:spcPts val="0"/>
              </a:spcBef>
              <a:spcAft>
                <a:spcPts val="0"/>
              </a:spcAft>
              <a:buClr>
                <a:schemeClr val="lt1"/>
              </a:buClr>
              <a:buSzPts val="2100"/>
              <a:buNone/>
              <a:defRPr sz="2100">
                <a:solidFill>
                  <a:schemeClr val="lt1"/>
                </a:solidFill>
              </a:defRPr>
            </a:lvl8pPr>
            <a:lvl9pPr lvl="8" algn="l">
              <a:lnSpc>
                <a:spcPct val="100000"/>
              </a:lnSpc>
              <a:spcBef>
                <a:spcPts val="0"/>
              </a:spcBef>
              <a:spcAft>
                <a:spcPts val="0"/>
              </a:spcAft>
              <a:buClr>
                <a:schemeClr val="lt1"/>
              </a:buClr>
              <a:buSzPts val="2100"/>
              <a:buNone/>
              <a:defRPr sz="2100">
                <a:solidFill>
                  <a:schemeClr val="lt1"/>
                </a:solidFill>
              </a:defRPr>
            </a:lvl9pPr>
          </a:lstStyle>
          <a:p/>
        </p:txBody>
      </p:sp>
      <p:sp>
        <p:nvSpPr>
          <p:cNvPr id="3236" name="Google Shape;3236;p49"/>
          <p:cNvSpPr txBox="1"/>
          <p:nvPr>
            <p:ph idx="3" type="title"/>
          </p:nvPr>
        </p:nvSpPr>
        <p:spPr>
          <a:xfrm>
            <a:off x="1598176" y="3271775"/>
            <a:ext cx="2620800" cy="391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3237" name="Google Shape;3237;p49"/>
          <p:cNvSpPr txBox="1"/>
          <p:nvPr>
            <p:ph idx="4" type="subTitle"/>
          </p:nvPr>
        </p:nvSpPr>
        <p:spPr>
          <a:xfrm>
            <a:off x="1598175" y="3683953"/>
            <a:ext cx="26208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2100"/>
              <a:buNone/>
              <a:defRPr sz="2100">
                <a:solidFill>
                  <a:schemeClr val="lt1"/>
                </a:solidFill>
              </a:defRPr>
            </a:lvl2pPr>
            <a:lvl3pPr lvl="2" algn="l">
              <a:lnSpc>
                <a:spcPct val="100000"/>
              </a:lnSpc>
              <a:spcBef>
                <a:spcPts val="0"/>
              </a:spcBef>
              <a:spcAft>
                <a:spcPts val="0"/>
              </a:spcAft>
              <a:buClr>
                <a:schemeClr val="lt1"/>
              </a:buClr>
              <a:buSzPts val="2100"/>
              <a:buNone/>
              <a:defRPr sz="2100">
                <a:solidFill>
                  <a:schemeClr val="lt1"/>
                </a:solidFill>
              </a:defRPr>
            </a:lvl3pPr>
            <a:lvl4pPr lvl="3" algn="l">
              <a:lnSpc>
                <a:spcPct val="100000"/>
              </a:lnSpc>
              <a:spcBef>
                <a:spcPts val="0"/>
              </a:spcBef>
              <a:spcAft>
                <a:spcPts val="0"/>
              </a:spcAft>
              <a:buClr>
                <a:schemeClr val="lt1"/>
              </a:buClr>
              <a:buSzPts val="2100"/>
              <a:buNone/>
              <a:defRPr sz="2100">
                <a:solidFill>
                  <a:schemeClr val="lt1"/>
                </a:solidFill>
              </a:defRPr>
            </a:lvl4pPr>
            <a:lvl5pPr lvl="4" algn="l">
              <a:lnSpc>
                <a:spcPct val="100000"/>
              </a:lnSpc>
              <a:spcBef>
                <a:spcPts val="0"/>
              </a:spcBef>
              <a:spcAft>
                <a:spcPts val="0"/>
              </a:spcAft>
              <a:buClr>
                <a:schemeClr val="lt1"/>
              </a:buClr>
              <a:buSzPts val="2100"/>
              <a:buNone/>
              <a:defRPr sz="2100">
                <a:solidFill>
                  <a:schemeClr val="lt1"/>
                </a:solidFill>
              </a:defRPr>
            </a:lvl5pPr>
            <a:lvl6pPr lvl="5" algn="l">
              <a:lnSpc>
                <a:spcPct val="100000"/>
              </a:lnSpc>
              <a:spcBef>
                <a:spcPts val="0"/>
              </a:spcBef>
              <a:spcAft>
                <a:spcPts val="0"/>
              </a:spcAft>
              <a:buClr>
                <a:schemeClr val="lt1"/>
              </a:buClr>
              <a:buSzPts val="2100"/>
              <a:buNone/>
              <a:defRPr sz="2100">
                <a:solidFill>
                  <a:schemeClr val="lt1"/>
                </a:solidFill>
              </a:defRPr>
            </a:lvl6pPr>
            <a:lvl7pPr lvl="6" algn="l">
              <a:lnSpc>
                <a:spcPct val="100000"/>
              </a:lnSpc>
              <a:spcBef>
                <a:spcPts val="0"/>
              </a:spcBef>
              <a:spcAft>
                <a:spcPts val="0"/>
              </a:spcAft>
              <a:buClr>
                <a:schemeClr val="lt1"/>
              </a:buClr>
              <a:buSzPts val="2100"/>
              <a:buNone/>
              <a:defRPr sz="2100">
                <a:solidFill>
                  <a:schemeClr val="lt1"/>
                </a:solidFill>
              </a:defRPr>
            </a:lvl7pPr>
            <a:lvl8pPr lvl="7" algn="l">
              <a:lnSpc>
                <a:spcPct val="100000"/>
              </a:lnSpc>
              <a:spcBef>
                <a:spcPts val="0"/>
              </a:spcBef>
              <a:spcAft>
                <a:spcPts val="0"/>
              </a:spcAft>
              <a:buClr>
                <a:schemeClr val="lt1"/>
              </a:buClr>
              <a:buSzPts val="2100"/>
              <a:buNone/>
              <a:defRPr sz="2100">
                <a:solidFill>
                  <a:schemeClr val="lt1"/>
                </a:solidFill>
              </a:defRPr>
            </a:lvl8pPr>
            <a:lvl9pPr lvl="8" algn="l">
              <a:lnSpc>
                <a:spcPct val="100000"/>
              </a:lnSpc>
              <a:spcBef>
                <a:spcPts val="0"/>
              </a:spcBef>
              <a:spcAft>
                <a:spcPts val="0"/>
              </a:spcAft>
              <a:buClr>
                <a:schemeClr val="lt1"/>
              </a:buClr>
              <a:buSzPts val="2100"/>
              <a:buNone/>
              <a:defRPr sz="2100">
                <a:solidFill>
                  <a:schemeClr val="lt1"/>
                </a:solidFill>
              </a:defRPr>
            </a:lvl9pPr>
          </a:lstStyle>
          <a:p/>
        </p:txBody>
      </p:sp>
      <p:sp>
        <p:nvSpPr>
          <p:cNvPr id="3238" name="Google Shape;3238;p49"/>
          <p:cNvSpPr txBox="1"/>
          <p:nvPr>
            <p:ph idx="5" type="title"/>
          </p:nvPr>
        </p:nvSpPr>
        <p:spPr>
          <a:xfrm>
            <a:off x="5744226" y="1762650"/>
            <a:ext cx="2620800" cy="391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3239" name="Google Shape;3239;p49"/>
          <p:cNvSpPr txBox="1"/>
          <p:nvPr>
            <p:ph idx="6" type="subTitle"/>
          </p:nvPr>
        </p:nvSpPr>
        <p:spPr>
          <a:xfrm>
            <a:off x="5744225" y="2174828"/>
            <a:ext cx="26208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2100"/>
              <a:buNone/>
              <a:defRPr sz="2100">
                <a:solidFill>
                  <a:schemeClr val="lt1"/>
                </a:solidFill>
              </a:defRPr>
            </a:lvl2pPr>
            <a:lvl3pPr lvl="2" algn="l">
              <a:lnSpc>
                <a:spcPct val="100000"/>
              </a:lnSpc>
              <a:spcBef>
                <a:spcPts val="0"/>
              </a:spcBef>
              <a:spcAft>
                <a:spcPts val="0"/>
              </a:spcAft>
              <a:buClr>
                <a:schemeClr val="lt1"/>
              </a:buClr>
              <a:buSzPts val="2100"/>
              <a:buNone/>
              <a:defRPr sz="2100">
                <a:solidFill>
                  <a:schemeClr val="lt1"/>
                </a:solidFill>
              </a:defRPr>
            </a:lvl3pPr>
            <a:lvl4pPr lvl="3" algn="l">
              <a:lnSpc>
                <a:spcPct val="100000"/>
              </a:lnSpc>
              <a:spcBef>
                <a:spcPts val="0"/>
              </a:spcBef>
              <a:spcAft>
                <a:spcPts val="0"/>
              </a:spcAft>
              <a:buClr>
                <a:schemeClr val="lt1"/>
              </a:buClr>
              <a:buSzPts val="2100"/>
              <a:buNone/>
              <a:defRPr sz="2100">
                <a:solidFill>
                  <a:schemeClr val="lt1"/>
                </a:solidFill>
              </a:defRPr>
            </a:lvl4pPr>
            <a:lvl5pPr lvl="4" algn="l">
              <a:lnSpc>
                <a:spcPct val="100000"/>
              </a:lnSpc>
              <a:spcBef>
                <a:spcPts val="0"/>
              </a:spcBef>
              <a:spcAft>
                <a:spcPts val="0"/>
              </a:spcAft>
              <a:buClr>
                <a:schemeClr val="lt1"/>
              </a:buClr>
              <a:buSzPts val="2100"/>
              <a:buNone/>
              <a:defRPr sz="2100">
                <a:solidFill>
                  <a:schemeClr val="lt1"/>
                </a:solidFill>
              </a:defRPr>
            </a:lvl5pPr>
            <a:lvl6pPr lvl="5" algn="l">
              <a:lnSpc>
                <a:spcPct val="100000"/>
              </a:lnSpc>
              <a:spcBef>
                <a:spcPts val="0"/>
              </a:spcBef>
              <a:spcAft>
                <a:spcPts val="0"/>
              </a:spcAft>
              <a:buClr>
                <a:schemeClr val="lt1"/>
              </a:buClr>
              <a:buSzPts val="2100"/>
              <a:buNone/>
              <a:defRPr sz="2100">
                <a:solidFill>
                  <a:schemeClr val="lt1"/>
                </a:solidFill>
              </a:defRPr>
            </a:lvl6pPr>
            <a:lvl7pPr lvl="6" algn="l">
              <a:lnSpc>
                <a:spcPct val="100000"/>
              </a:lnSpc>
              <a:spcBef>
                <a:spcPts val="0"/>
              </a:spcBef>
              <a:spcAft>
                <a:spcPts val="0"/>
              </a:spcAft>
              <a:buClr>
                <a:schemeClr val="lt1"/>
              </a:buClr>
              <a:buSzPts val="2100"/>
              <a:buNone/>
              <a:defRPr sz="2100">
                <a:solidFill>
                  <a:schemeClr val="lt1"/>
                </a:solidFill>
              </a:defRPr>
            </a:lvl7pPr>
            <a:lvl8pPr lvl="7" algn="l">
              <a:lnSpc>
                <a:spcPct val="100000"/>
              </a:lnSpc>
              <a:spcBef>
                <a:spcPts val="0"/>
              </a:spcBef>
              <a:spcAft>
                <a:spcPts val="0"/>
              </a:spcAft>
              <a:buClr>
                <a:schemeClr val="lt1"/>
              </a:buClr>
              <a:buSzPts val="2100"/>
              <a:buNone/>
              <a:defRPr sz="2100">
                <a:solidFill>
                  <a:schemeClr val="lt1"/>
                </a:solidFill>
              </a:defRPr>
            </a:lvl8pPr>
            <a:lvl9pPr lvl="8" algn="l">
              <a:lnSpc>
                <a:spcPct val="100000"/>
              </a:lnSpc>
              <a:spcBef>
                <a:spcPts val="0"/>
              </a:spcBef>
              <a:spcAft>
                <a:spcPts val="0"/>
              </a:spcAft>
              <a:buClr>
                <a:schemeClr val="lt1"/>
              </a:buClr>
              <a:buSzPts val="2100"/>
              <a:buNone/>
              <a:defRPr sz="2100">
                <a:solidFill>
                  <a:schemeClr val="lt1"/>
                </a:solidFill>
              </a:defRPr>
            </a:lvl9pPr>
          </a:lstStyle>
          <a:p/>
        </p:txBody>
      </p:sp>
      <p:sp>
        <p:nvSpPr>
          <p:cNvPr id="3240" name="Google Shape;3240;p49"/>
          <p:cNvSpPr txBox="1"/>
          <p:nvPr>
            <p:ph idx="7" type="title"/>
          </p:nvPr>
        </p:nvSpPr>
        <p:spPr>
          <a:xfrm>
            <a:off x="5744226" y="3271775"/>
            <a:ext cx="2620800" cy="391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3241" name="Google Shape;3241;p49"/>
          <p:cNvSpPr txBox="1"/>
          <p:nvPr>
            <p:ph idx="8" type="subTitle"/>
          </p:nvPr>
        </p:nvSpPr>
        <p:spPr>
          <a:xfrm>
            <a:off x="5744225" y="3683953"/>
            <a:ext cx="26208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2100"/>
              <a:buNone/>
              <a:defRPr sz="2100">
                <a:solidFill>
                  <a:schemeClr val="lt1"/>
                </a:solidFill>
              </a:defRPr>
            </a:lvl2pPr>
            <a:lvl3pPr lvl="2" algn="l">
              <a:lnSpc>
                <a:spcPct val="100000"/>
              </a:lnSpc>
              <a:spcBef>
                <a:spcPts val="0"/>
              </a:spcBef>
              <a:spcAft>
                <a:spcPts val="0"/>
              </a:spcAft>
              <a:buClr>
                <a:schemeClr val="lt1"/>
              </a:buClr>
              <a:buSzPts val="2100"/>
              <a:buNone/>
              <a:defRPr sz="2100">
                <a:solidFill>
                  <a:schemeClr val="lt1"/>
                </a:solidFill>
              </a:defRPr>
            </a:lvl3pPr>
            <a:lvl4pPr lvl="3" algn="l">
              <a:lnSpc>
                <a:spcPct val="100000"/>
              </a:lnSpc>
              <a:spcBef>
                <a:spcPts val="0"/>
              </a:spcBef>
              <a:spcAft>
                <a:spcPts val="0"/>
              </a:spcAft>
              <a:buClr>
                <a:schemeClr val="lt1"/>
              </a:buClr>
              <a:buSzPts val="2100"/>
              <a:buNone/>
              <a:defRPr sz="2100">
                <a:solidFill>
                  <a:schemeClr val="lt1"/>
                </a:solidFill>
              </a:defRPr>
            </a:lvl4pPr>
            <a:lvl5pPr lvl="4" algn="l">
              <a:lnSpc>
                <a:spcPct val="100000"/>
              </a:lnSpc>
              <a:spcBef>
                <a:spcPts val="0"/>
              </a:spcBef>
              <a:spcAft>
                <a:spcPts val="0"/>
              </a:spcAft>
              <a:buClr>
                <a:schemeClr val="lt1"/>
              </a:buClr>
              <a:buSzPts val="2100"/>
              <a:buNone/>
              <a:defRPr sz="2100">
                <a:solidFill>
                  <a:schemeClr val="lt1"/>
                </a:solidFill>
              </a:defRPr>
            </a:lvl5pPr>
            <a:lvl6pPr lvl="5" algn="l">
              <a:lnSpc>
                <a:spcPct val="100000"/>
              </a:lnSpc>
              <a:spcBef>
                <a:spcPts val="0"/>
              </a:spcBef>
              <a:spcAft>
                <a:spcPts val="0"/>
              </a:spcAft>
              <a:buClr>
                <a:schemeClr val="lt1"/>
              </a:buClr>
              <a:buSzPts val="2100"/>
              <a:buNone/>
              <a:defRPr sz="2100">
                <a:solidFill>
                  <a:schemeClr val="lt1"/>
                </a:solidFill>
              </a:defRPr>
            </a:lvl6pPr>
            <a:lvl7pPr lvl="6" algn="l">
              <a:lnSpc>
                <a:spcPct val="100000"/>
              </a:lnSpc>
              <a:spcBef>
                <a:spcPts val="0"/>
              </a:spcBef>
              <a:spcAft>
                <a:spcPts val="0"/>
              </a:spcAft>
              <a:buClr>
                <a:schemeClr val="lt1"/>
              </a:buClr>
              <a:buSzPts val="2100"/>
              <a:buNone/>
              <a:defRPr sz="2100">
                <a:solidFill>
                  <a:schemeClr val="lt1"/>
                </a:solidFill>
              </a:defRPr>
            </a:lvl7pPr>
            <a:lvl8pPr lvl="7" algn="l">
              <a:lnSpc>
                <a:spcPct val="100000"/>
              </a:lnSpc>
              <a:spcBef>
                <a:spcPts val="0"/>
              </a:spcBef>
              <a:spcAft>
                <a:spcPts val="0"/>
              </a:spcAft>
              <a:buClr>
                <a:schemeClr val="lt1"/>
              </a:buClr>
              <a:buSzPts val="2100"/>
              <a:buNone/>
              <a:defRPr sz="2100">
                <a:solidFill>
                  <a:schemeClr val="lt1"/>
                </a:solidFill>
              </a:defRPr>
            </a:lvl8pPr>
            <a:lvl9pPr lvl="8" algn="l">
              <a:lnSpc>
                <a:spcPct val="100000"/>
              </a:lnSpc>
              <a:spcBef>
                <a:spcPts val="0"/>
              </a:spcBef>
              <a:spcAft>
                <a:spcPts val="0"/>
              </a:spcAft>
              <a:buClr>
                <a:schemeClr val="lt1"/>
              </a:buClr>
              <a:buSzPts val="2100"/>
              <a:buNone/>
              <a:defRPr sz="2100">
                <a:solidFill>
                  <a:schemeClr val="lt1"/>
                </a:solidFill>
              </a:defRPr>
            </a:lvl9pPr>
          </a:lstStyle>
          <a:p/>
        </p:txBody>
      </p:sp>
      <p:grpSp>
        <p:nvGrpSpPr>
          <p:cNvPr id="3242" name="Google Shape;3242;p49"/>
          <p:cNvGrpSpPr/>
          <p:nvPr/>
        </p:nvGrpSpPr>
        <p:grpSpPr>
          <a:xfrm>
            <a:off x="76205" y="76195"/>
            <a:ext cx="428390" cy="367189"/>
            <a:chOff x="753950" y="238125"/>
            <a:chExt cx="6111125" cy="5238075"/>
          </a:xfrm>
        </p:grpSpPr>
        <p:sp>
          <p:nvSpPr>
            <p:cNvPr id="3243" name="Google Shape;3243;p49"/>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4" name="Google Shape;3244;p49"/>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5" name="Google Shape;3245;p49"/>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6" name="Google Shape;3246;p49"/>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7" name="Google Shape;3247;p49"/>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8" name="Google Shape;3248;p49"/>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9" name="Google Shape;3249;p49"/>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0" name="Google Shape;3250;p49"/>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1" name="Google Shape;3251;p49"/>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2" name="Google Shape;3252;p49"/>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3" name="Google Shape;3253;p49"/>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4" name="Google Shape;3254;p49"/>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5" name="Google Shape;3255;p49"/>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6" name="Google Shape;3256;p49"/>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7" name="Google Shape;3257;p49"/>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8" name="Google Shape;3258;p49"/>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9" name="Google Shape;3259;p49"/>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0" name="Google Shape;3260;p49"/>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1" name="Google Shape;3261;p49"/>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2" name="Google Shape;3262;p49"/>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3" name="Google Shape;3263;p49"/>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4" name="Google Shape;3264;p49"/>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5" name="Google Shape;3265;p49"/>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6" name="Google Shape;3266;p49"/>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7" name="Google Shape;3267;p49"/>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8" name="Google Shape;3268;p49"/>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9" name="Google Shape;3269;p49"/>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70" name="Google Shape;3270;p49"/>
          <p:cNvGrpSpPr/>
          <p:nvPr/>
        </p:nvGrpSpPr>
        <p:grpSpPr>
          <a:xfrm>
            <a:off x="656305" y="76195"/>
            <a:ext cx="428390" cy="367189"/>
            <a:chOff x="753950" y="238125"/>
            <a:chExt cx="6111125" cy="5238075"/>
          </a:xfrm>
        </p:grpSpPr>
        <p:sp>
          <p:nvSpPr>
            <p:cNvPr id="3271" name="Google Shape;3271;p49"/>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2" name="Google Shape;3272;p49"/>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3" name="Google Shape;3273;p49"/>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4" name="Google Shape;3274;p49"/>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5" name="Google Shape;3275;p49"/>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6" name="Google Shape;3276;p49"/>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7" name="Google Shape;3277;p49"/>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p49"/>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9" name="Google Shape;3279;p49"/>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0" name="Google Shape;3280;p49"/>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1" name="Google Shape;3281;p49"/>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2" name="Google Shape;3282;p49"/>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3" name="Google Shape;3283;p49"/>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4" name="Google Shape;3284;p49"/>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5" name="Google Shape;3285;p49"/>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6" name="Google Shape;3286;p49"/>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7" name="Google Shape;3287;p49"/>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8" name="Google Shape;3288;p49"/>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9" name="Google Shape;3289;p49"/>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0" name="Google Shape;3290;p49"/>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1" name="Google Shape;3291;p49"/>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2" name="Google Shape;3292;p49"/>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3" name="Google Shape;3293;p49"/>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4" name="Google Shape;3294;p49"/>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5" name="Google Shape;3295;p49"/>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6" name="Google Shape;3296;p49"/>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7" name="Google Shape;3297;p49"/>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98" name="Google Shape;3298;p49"/>
          <p:cNvGrpSpPr/>
          <p:nvPr/>
        </p:nvGrpSpPr>
        <p:grpSpPr>
          <a:xfrm>
            <a:off x="1236405" y="76195"/>
            <a:ext cx="428390" cy="367189"/>
            <a:chOff x="753950" y="238125"/>
            <a:chExt cx="6111125" cy="5238075"/>
          </a:xfrm>
        </p:grpSpPr>
        <p:sp>
          <p:nvSpPr>
            <p:cNvPr id="3299" name="Google Shape;3299;p49"/>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p49"/>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p49"/>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2" name="Google Shape;3302;p49"/>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3" name="Google Shape;3303;p49"/>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4" name="Google Shape;3304;p49"/>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5" name="Google Shape;3305;p49"/>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6" name="Google Shape;3306;p49"/>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7" name="Google Shape;3307;p49"/>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8" name="Google Shape;3308;p49"/>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9" name="Google Shape;3309;p49"/>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0" name="Google Shape;3310;p49"/>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1" name="Google Shape;3311;p49"/>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2" name="Google Shape;3312;p49"/>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3" name="Google Shape;3313;p49"/>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4" name="Google Shape;3314;p49"/>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5" name="Google Shape;3315;p49"/>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6" name="Google Shape;3316;p49"/>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7" name="Google Shape;3317;p49"/>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p49"/>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p49"/>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p49"/>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p49"/>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p49"/>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p49"/>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p49"/>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p49"/>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_AND_BODY_1_1">
    <p:bg>
      <p:bgPr>
        <a:solidFill>
          <a:srgbClr val="1C4587"/>
        </a:solidFill>
      </p:bgPr>
    </p:bg>
    <p:spTree>
      <p:nvGrpSpPr>
        <p:cNvPr id="3326" name="Shape 3326"/>
        <p:cNvGrpSpPr/>
        <p:nvPr/>
      </p:nvGrpSpPr>
      <p:grpSpPr>
        <a:xfrm>
          <a:off x="0" y="0"/>
          <a:ext cx="0" cy="0"/>
          <a:chOff x="0" y="0"/>
          <a:chExt cx="0" cy="0"/>
        </a:xfrm>
      </p:grpSpPr>
      <p:sp>
        <p:nvSpPr>
          <p:cNvPr id="3327" name="Google Shape;3327;p57"/>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28" name="Google Shape;3328;p57"/>
          <p:cNvSpPr txBox="1"/>
          <p:nvPr>
            <p:ph idx="2" type="title"/>
          </p:nvPr>
        </p:nvSpPr>
        <p:spPr>
          <a:xfrm>
            <a:off x="1148450" y="3117600"/>
            <a:ext cx="30888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329" name="Google Shape;3329;p57"/>
          <p:cNvSpPr txBox="1"/>
          <p:nvPr>
            <p:ph idx="1" type="subTitle"/>
          </p:nvPr>
        </p:nvSpPr>
        <p:spPr>
          <a:xfrm>
            <a:off x="1148450" y="3529783"/>
            <a:ext cx="3088800" cy="110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330" name="Google Shape;3330;p57"/>
          <p:cNvSpPr txBox="1"/>
          <p:nvPr>
            <p:ph idx="3" type="title"/>
          </p:nvPr>
        </p:nvSpPr>
        <p:spPr>
          <a:xfrm>
            <a:off x="4906750" y="3117600"/>
            <a:ext cx="30888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331" name="Google Shape;3331;p57"/>
          <p:cNvSpPr txBox="1"/>
          <p:nvPr>
            <p:ph idx="4" type="subTitle"/>
          </p:nvPr>
        </p:nvSpPr>
        <p:spPr>
          <a:xfrm>
            <a:off x="4906750" y="3529795"/>
            <a:ext cx="3088800" cy="110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grpSp>
        <p:nvGrpSpPr>
          <p:cNvPr id="3332" name="Google Shape;3332;p57"/>
          <p:cNvGrpSpPr/>
          <p:nvPr/>
        </p:nvGrpSpPr>
        <p:grpSpPr>
          <a:xfrm>
            <a:off x="76205" y="76195"/>
            <a:ext cx="428390" cy="367189"/>
            <a:chOff x="753950" y="238125"/>
            <a:chExt cx="6111125" cy="5238075"/>
          </a:xfrm>
        </p:grpSpPr>
        <p:sp>
          <p:nvSpPr>
            <p:cNvPr id="3333" name="Google Shape;3333;p57"/>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4" name="Google Shape;3334;p57"/>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5" name="Google Shape;3335;p57"/>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6" name="Google Shape;3336;p57"/>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7" name="Google Shape;3337;p57"/>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8" name="Google Shape;3338;p57"/>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9" name="Google Shape;3339;p57"/>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0" name="Google Shape;3340;p57"/>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1" name="Google Shape;3341;p57"/>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2" name="Google Shape;3342;p57"/>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3" name="Google Shape;3343;p57"/>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4" name="Google Shape;3344;p57"/>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5" name="Google Shape;3345;p57"/>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6" name="Google Shape;3346;p57"/>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7" name="Google Shape;3347;p57"/>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8" name="Google Shape;3348;p57"/>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9" name="Google Shape;3349;p57"/>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0" name="Google Shape;3350;p57"/>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1" name="Google Shape;3351;p57"/>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2" name="Google Shape;3352;p57"/>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3" name="Google Shape;3353;p57"/>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4" name="Google Shape;3354;p57"/>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5" name="Google Shape;3355;p57"/>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6" name="Google Shape;3356;p57"/>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7" name="Google Shape;3357;p57"/>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8" name="Google Shape;3358;p57"/>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9" name="Google Shape;3359;p57"/>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60" name="Google Shape;3360;p57"/>
          <p:cNvGrpSpPr/>
          <p:nvPr/>
        </p:nvGrpSpPr>
        <p:grpSpPr>
          <a:xfrm>
            <a:off x="656305" y="76195"/>
            <a:ext cx="428390" cy="367189"/>
            <a:chOff x="753950" y="238125"/>
            <a:chExt cx="6111125" cy="5238075"/>
          </a:xfrm>
        </p:grpSpPr>
        <p:sp>
          <p:nvSpPr>
            <p:cNvPr id="3361" name="Google Shape;3361;p57"/>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p57"/>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3" name="Google Shape;3363;p57"/>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4" name="Google Shape;3364;p57"/>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5" name="Google Shape;3365;p57"/>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6" name="Google Shape;3366;p57"/>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7" name="Google Shape;3367;p57"/>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8" name="Google Shape;3368;p57"/>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9" name="Google Shape;3369;p57"/>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0" name="Google Shape;3370;p57"/>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1" name="Google Shape;3371;p57"/>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2" name="Google Shape;3372;p57"/>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3" name="Google Shape;3373;p57"/>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4" name="Google Shape;3374;p57"/>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5" name="Google Shape;3375;p57"/>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6" name="Google Shape;3376;p57"/>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7" name="Google Shape;3377;p57"/>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8" name="Google Shape;3378;p57"/>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9" name="Google Shape;3379;p57"/>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0" name="Google Shape;3380;p57"/>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1" name="Google Shape;3381;p57"/>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2" name="Google Shape;3382;p57"/>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3" name="Google Shape;3383;p57"/>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4" name="Google Shape;3384;p57"/>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5" name="Google Shape;3385;p57"/>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6" name="Google Shape;3386;p57"/>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7" name="Google Shape;3387;p57"/>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88" name="Google Shape;3388;p57"/>
          <p:cNvGrpSpPr/>
          <p:nvPr/>
        </p:nvGrpSpPr>
        <p:grpSpPr>
          <a:xfrm>
            <a:off x="1236405" y="76195"/>
            <a:ext cx="428390" cy="367189"/>
            <a:chOff x="753950" y="238125"/>
            <a:chExt cx="6111125" cy="5238075"/>
          </a:xfrm>
        </p:grpSpPr>
        <p:sp>
          <p:nvSpPr>
            <p:cNvPr id="3389" name="Google Shape;3389;p57"/>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0" name="Google Shape;3390;p57"/>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1" name="Google Shape;3391;p57"/>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2" name="Google Shape;3392;p57"/>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3" name="Google Shape;3393;p57"/>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4" name="Google Shape;3394;p57"/>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5" name="Google Shape;3395;p57"/>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6" name="Google Shape;3396;p57"/>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7" name="Google Shape;3397;p57"/>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8" name="Google Shape;3398;p57"/>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9" name="Google Shape;3399;p57"/>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0" name="Google Shape;3400;p57"/>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1" name="Google Shape;3401;p57"/>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2" name="Google Shape;3402;p57"/>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3" name="Google Shape;3403;p57"/>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4" name="Google Shape;3404;p57"/>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5" name="Google Shape;3405;p57"/>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6" name="Google Shape;3406;p57"/>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7" name="Google Shape;3407;p57"/>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8" name="Google Shape;3408;p57"/>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9" name="Google Shape;3409;p57"/>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p57"/>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1" name="Google Shape;3411;p57"/>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2" name="Google Shape;3412;p57"/>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3" name="Google Shape;3413;p57"/>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4" name="Google Shape;3414;p57"/>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5" name="Google Shape;3415;p57"/>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16" name="Shape 3416"/>
        <p:cNvGrpSpPr/>
        <p:nvPr/>
      </p:nvGrpSpPr>
      <p:grpSpPr>
        <a:xfrm>
          <a:off x="0" y="0"/>
          <a:ext cx="0" cy="0"/>
          <a:chOff x="0" y="0"/>
          <a:chExt cx="0" cy="0"/>
        </a:xfrm>
      </p:grpSpPr>
      <p:sp>
        <p:nvSpPr>
          <p:cNvPr id="3417" name="Google Shape;3417;p52"/>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3418" name="Google Shape;3418;p52"/>
          <p:cNvGrpSpPr/>
          <p:nvPr/>
        </p:nvGrpSpPr>
        <p:grpSpPr>
          <a:xfrm>
            <a:off x="76205" y="76195"/>
            <a:ext cx="428390" cy="367189"/>
            <a:chOff x="753950" y="238125"/>
            <a:chExt cx="6111125" cy="5238075"/>
          </a:xfrm>
        </p:grpSpPr>
        <p:sp>
          <p:nvSpPr>
            <p:cNvPr id="3419" name="Google Shape;3419;p52"/>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0" name="Google Shape;3420;p52"/>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1" name="Google Shape;3421;p52"/>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2" name="Google Shape;3422;p52"/>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p52"/>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p52"/>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p52"/>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p52"/>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p52"/>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p52"/>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9" name="Google Shape;3429;p52"/>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0" name="Google Shape;3430;p52"/>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1" name="Google Shape;3431;p52"/>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2" name="Google Shape;3432;p52"/>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p52"/>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p52"/>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p52"/>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6" name="Google Shape;3436;p52"/>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52"/>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52"/>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52"/>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p52"/>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p52"/>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p52"/>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p52"/>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p52"/>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p52"/>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46" name="Google Shape;3446;p52"/>
          <p:cNvGrpSpPr/>
          <p:nvPr/>
        </p:nvGrpSpPr>
        <p:grpSpPr>
          <a:xfrm>
            <a:off x="656305" y="76195"/>
            <a:ext cx="428390" cy="367189"/>
            <a:chOff x="753950" y="238125"/>
            <a:chExt cx="6111125" cy="5238075"/>
          </a:xfrm>
        </p:grpSpPr>
        <p:sp>
          <p:nvSpPr>
            <p:cNvPr id="3447" name="Google Shape;3447;p52"/>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8" name="Google Shape;3448;p52"/>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9" name="Google Shape;3449;p52"/>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0" name="Google Shape;3450;p52"/>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1" name="Google Shape;3451;p52"/>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2" name="Google Shape;3452;p52"/>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3" name="Google Shape;3453;p52"/>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4" name="Google Shape;3454;p52"/>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5" name="Google Shape;3455;p52"/>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p52"/>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p52"/>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p52"/>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p52"/>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p52"/>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p52"/>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52"/>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52"/>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52"/>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52"/>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52"/>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p52"/>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p52"/>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9" name="Google Shape;3469;p52"/>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0" name="Google Shape;3470;p52"/>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p52"/>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p52"/>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p52"/>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74" name="Google Shape;3474;p52"/>
          <p:cNvGrpSpPr/>
          <p:nvPr/>
        </p:nvGrpSpPr>
        <p:grpSpPr>
          <a:xfrm>
            <a:off x="1236405" y="76195"/>
            <a:ext cx="428390" cy="367189"/>
            <a:chOff x="753950" y="238125"/>
            <a:chExt cx="6111125" cy="5238075"/>
          </a:xfrm>
        </p:grpSpPr>
        <p:sp>
          <p:nvSpPr>
            <p:cNvPr id="3475" name="Google Shape;3475;p52"/>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p52"/>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p52"/>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p52"/>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p52"/>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p52"/>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p52"/>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p52"/>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p52"/>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p52"/>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p52"/>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6" name="Google Shape;3486;p52"/>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7" name="Google Shape;3487;p52"/>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p52"/>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p52"/>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p52"/>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p52"/>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p52"/>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p52"/>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p52"/>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p52"/>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p52"/>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52"/>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p52"/>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p52"/>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p52"/>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1" name="Google Shape;3501;p52"/>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502" name="Shape 3502"/>
        <p:cNvGrpSpPr/>
        <p:nvPr/>
      </p:nvGrpSpPr>
      <p:grpSpPr>
        <a:xfrm>
          <a:off x="0" y="0"/>
          <a:ext cx="0" cy="0"/>
          <a:chOff x="0" y="0"/>
          <a:chExt cx="0" cy="0"/>
        </a:xfrm>
      </p:grpSpPr>
      <p:sp>
        <p:nvSpPr>
          <p:cNvPr id="3503" name="Google Shape;3503;p54"/>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3504" name="Google Shape;3504;p54"/>
          <p:cNvGrpSpPr/>
          <p:nvPr/>
        </p:nvGrpSpPr>
        <p:grpSpPr>
          <a:xfrm>
            <a:off x="76205" y="76195"/>
            <a:ext cx="428390" cy="367189"/>
            <a:chOff x="753950" y="238125"/>
            <a:chExt cx="6111125" cy="5238075"/>
          </a:xfrm>
        </p:grpSpPr>
        <p:sp>
          <p:nvSpPr>
            <p:cNvPr id="3505" name="Google Shape;3505;p54"/>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p54"/>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p54"/>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p54"/>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p54"/>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p54"/>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p54"/>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p54"/>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p54"/>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p54"/>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p54"/>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p54"/>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p54"/>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p54"/>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9" name="Google Shape;3519;p54"/>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0" name="Google Shape;3520;p54"/>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1" name="Google Shape;3521;p54"/>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2" name="Google Shape;3522;p54"/>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3" name="Google Shape;3523;p54"/>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p54"/>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p54"/>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p54"/>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p54"/>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p54"/>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p54"/>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0" name="Google Shape;3530;p54"/>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1" name="Google Shape;3531;p54"/>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32" name="Google Shape;3532;p54"/>
          <p:cNvGrpSpPr/>
          <p:nvPr/>
        </p:nvGrpSpPr>
        <p:grpSpPr>
          <a:xfrm>
            <a:off x="656305" y="76195"/>
            <a:ext cx="428390" cy="367189"/>
            <a:chOff x="753950" y="238125"/>
            <a:chExt cx="6111125" cy="5238075"/>
          </a:xfrm>
        </p:grpSpPr>
        <p:sp>
          <p:nvSpPr>
            <p:cNvPr id="3533" name="Google Shape;3533;p54"/>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4" name="Google Shape;3534;p54"/>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5" name="Google Shape;3535;p54"/>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6" name="Google Shape;3536;p54"/>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7" name="Google Shape;3537;p54"/>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8" name="Google Shape;3538;p54"/>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9" name="Google Shape;3539;p54"/>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p54"/>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p54"/>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p54"/>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p54"/>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p54"/>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p54"/>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p54"/>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p54"/>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p54"/>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p54"/>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p54"/>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p54"/>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p54"/>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p54"/>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p54"/>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5" name="Google Shape;3555;p54"/>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6" name="Google Shape;3556;p54"/>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7" name="Google Shape;3557;p54"/>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8" name="Google Shape;3558;p54"/>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p54"/>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60" name="Google Shape;3560;p54"/>
          <p:cNvGrpSpPr/>
          <p:nvPr/>
        </p:nvGrpSpPr>
        <p:grpSpPr>
          <a:xfrm>
            <a:off x="1236405" y="76195"/>
            <a:ext cx="428390" cy="367189"/>
            <a:chOff x="753950" y="238125"/>
            <a:chExt cx="6111125" cy="5238075"/>
          </a:xfrm>
        </p:grpSpPr>
        <p:sp>
          <p:nvSpPr>
            <p:cNvPr id="3561" name="Google Shape;3561;p54"/>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p54"/>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p54"/>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p54"/>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p54"/>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p54"/>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p54"/>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p54"/>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p54"/>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p54"/>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p54"/>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2" name="Google Shape;3572;p54"/>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3" name="Google Shape;3573;p54"/>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p54"/>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p54"/>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p54"/>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p54"/>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8" name="Google Shape;3578;p54"/>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9" name="Google Shape;3579;p54"/>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0" name="Google Shape;3580;p54"/>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1" name="Google Shape;3581;p54"/>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p54"/>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p54"/>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4" name="Google Shape;3584;p54"/>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5" name="Google Shape;3585;p54"/>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p54"/>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p54"/>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588" name="Shape 3588"/>
        <p:cNvGrpSpPr/>
        <p:nvPr/>
      </p:nvGrpSpPr>
      <p:grpSpPr>
        <a:xfrm>
          <a:off x="0" y="0"/>
          <a:ext cx="0" cy="0"/>
          <a:chOff x="0" y="0"/>
          <a:chExt cx="0" cy="0"/>
        </a:xfrm>
      </p:grpSpPr>
      <p:sp>
        <p:nvSpPr>
          <p:cNvPr id="3589" name="Google Shape;3589;p55"/>
          <p:cNvSpPr txBox="1"/>
          <p:nvPr>
            <p:ph hasCustomPrompt="1" type="title"/>
          </p:nvPr>
        </p:nvSpPr>
        <p:spPr>
          <a:xfrm>
            <a:off x="1949125" y="1106125"/>
            <a:ext cx="52458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0000"/>
              <a:buNone/>
              <a:defRPr sz="10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590" name="Google Shape;3590;p55"/>
          <p:cNvSpPr txBox="1"/>
          <p:nvPr>
            <p:ph idx="1" type="body"/>
          </p:nvPr>
        </p:nvSpPr>
        <p:spPr>
          <a:xfrm>
            <a:off x="1949075" y="3152225"/>
            <a:ext cx="5245800" cy="717600"/>
          </a:xfrm>
          <a:prstGeom prst="rect">
            <a:avLst/>
          </a:prstGeom>
          <a:noFill/>
          <a:ln>
            <a:noFill/>
          </a:ln>
        </p:spPr>
        <p:txBody>
          <a:bodyPr anchorCtr="0" anchor="t" bIns="91425" lIns="91425" spcFirstLastPara="1" rIns="91425" wrap="square" tIns="91425">
            <a:noAutofit/>
          </a:bodyPr>
          <a:lstStyle>
            <a:lvl1pPr indent="-355600" lvl="0" marL="457200" algn="ctr">
              <a:lnSpc>
                <a:spcPct val="100000"/>
              </a:lnSpc>
              <a:spcBef>
                <a:spcPts val="0"/>
              </a:spcBef>
              <a:spcAft>
                <a:spcPts val="0"/>
              </a:spcAft>
              <a:buSzPts val="2000"/>
              <a:buChar char="●"/>
              <a:defRPr sz="2000"/>
            </a:lvl1pPr>
            <a:lvl2pPr indent="-355600" lvl="1" marL="914400" algn="ctr">
              <a:lnSpc>
                <a:spcPct val="100000"/>
              </a:lnSpc>
              <a:spcBef>
                <a:spcPts val="1600"/>
              </a:spcBef>
              <a:spcAft>
                <a:spcPts val="0"/>
              </a:spcAft>
              <a:buSzPts val="2000"/>
              <a:buChar char="○"/>
              <a:defRPr sz="2000"/>
            </a:lvl2pPr>
            <a:lvl3pPr indent="-355600" lvl="2" marL="1371600" algn="ctr">
              <a:lnSpc>
                <a:spcPct val="100000"/>
              </a:lnSpc>
              <a:spcBef>
                <a:spcPts val="1600"/>
              </a:spcBef>
              <a:spcAft>
                <a:spcPts val="0"/>
              </a:spcAft>
              <a:buSzPts val="2000"/>
              <a:buChar char="■"/>
              <a:defRPr sz="2000"/>
            </a:lvl3pPr>
            <a:lvl4pPr indent="-355600" lvl="3" marL="1828800" algn="ctr">
              <a:lnSpc>
                <a:spcPct val="100000"/>
              </a:lnSpc>
              <a:spcBef>
                <a:spcPts val="1600"/>
              </a:spcBef>
              <a:spcAft>
                <a:spcPts val="0"/>
              </a:spcAft>
              <a:buSzPts val="2000"/>
              <a:buChar char="●"/>
              <a:defRPr sz="2000"/>
            </a:lvl4pPr>
            <a:lvl5pPr indent="-355600" lvl="4" marL="2286000" algn="ctr">
              <a:lnSpc>
                <a:spcPct val="100000"/>
              </a:lnSpc>
              <a:spcBef>
                <a:spcPts val="1600"/>
              </a:spcBef>
              <a:spcAft>
                <a:spcPts val="0"/>
              </a:spcAft>
              <a:buSzPts val="2000"/>
              <a:buChar char="○"/>
              <a:defRPr sz="2000"/>
            </a:lvl5pPr>
            <a:lvl6pPr indent="-355600" lvl="5" marL="2743200" algn="ctr">
              <a:lnSpc>
                <a:spcPct val="100000"/>
              </a:lnSpc>
              <a:spcBef>
                <a:spcPts val="1600"/>
              </a:spcBef>
              <a:spcAft>
                <a:spcPts val="0"/>
              </a:spcAft>
              <a:buSzPts val="2000"/>
              <a:buChar char="■"/>
              <a:defRPr sz="2000"/>
            </a:lvl6pPr>
            <a:lvl7pPr indent="-355600" lvl="6" marL="3200400" algn="ctr">
              <a:lnSpc>
                <a:spcPct val="100000"/>
              </a:lnSpc>
              <a:spcBef>
                <a:spcPts val="1600"/>
              </a:spcBef>
              <a:spcAft>
                <a:spcPts val="0"/>
              </a:spcAft>
              <a:buSzPts val="2000"/>
              <a:buChar char="●"/>
              <a:defRPr sz="2000"/>
            </a:lvl7pPr>
            <a:lvl8pPr indent="-355600" lvl="7" marL="3657600" algn="ctr">
              <a:lnSpc>
                <a:spcPct val="100000"/>
              </a:lnSpc>
              <a:spcBef>
                <a:spcPts val="1600"/>
              </a:spcBef>
              <a:spcAft>
                <a:spcPts val="0"/>
              </a:spcAft>
              <a:buSzPts val="2000"/>
              <a:buChar char="○"/>
              <a:defRPr sz="2000"/>
            </a:lvl8pPr>
            <a:lvl9pPr indent="-355600" lvl="8" marL="4114800" algn="ctr">
              <a:lnSpc>
                <a:spcPct val="100000"/>
              </a:lnSpc>
              <a:spcBef>
                <a:spcPts val="1600"/>
              </a:spcBef>
              <a:spcAft>
                <a:spcPts val="1600"/>
              </a:spcAft>
              <a:buSzPts val="2000"/>
              <a:buChar char="■"/>
              <a:defRPr sz="2000"/>
            </a:lvl9pPr>
          </a:lstStyle>
          <a:p/>
        </p:txBody>
      </p:sp>
      <p:grpSp>
        <p:nvGrpSpPr>
          <p:cNvPr id="3591" name="Google Shape;3591;p55"/>
          <p:cNvGrpSpPr/>
          <p:nvPr/>
        </p:nvGrpSpPr>
        <p:grpSpPr>
          <a:xfrm>
            <a:off x="76205" y="76195"/>
            <a:ext cx="428390" cy="367189"/>
            <a:chOff x="753950" y="238125"/>
            <a:chExt cx="6111125" cy="5238075"/>
          </a:xfrm>
        </p:grpSpPr>
        <p:sp>
          <p:nvSpPr>
            <p:cNvPr id="3592" name="Google Shape;3592;p55"/>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p55"/>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p55"/>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p55"/>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p55"/>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55"/>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p55"/>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9" name="Google Shape;3599;p55"/>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0" name="Google Shape;3600;p55"/>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p55"/>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2" name="Google Shape;3602;p55"/>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3" name="Google Shape;3603;p55"/>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4" name="Google Shape;3604;p55"/>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5" name="Google Shape;3605;p55"/>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6" name="Google Shape;3606;p55"/>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7" name="Google Shape;3607;p55"/>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p55"/>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p55"/>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p55"/>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1" name="Google Shape;3611;p55"/>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2" name="Google Shape;3612;p55"/>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p55"/>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p55"/>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55"/>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55"/>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55"/>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55"/>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19" name="Google Shape;3619;p55"/>
          <p:cNvGrpSpPr/>
          <p:nvPr/>
        </p:nvGrpSpPr>
        <p:grpSpPr>
          <a:xfrm>
            <a:off x="656305" y="76195"/>
            <a:ext cx="428390" cy="367189"/>
            <a:chOff x="753950" y="238125"/>
            <a:chExt cx="6111125" cy="5238075"/>
          </a:xfrm>
        </p:grpSpPr>
        <p:sp>
          <p:nvSpPr>
            <p:cNvPr id="3620" name="Google Shape;3620;p55"/>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p55"/>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2" name="Google Shape;3622;p55"/>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3" name="Google Shape;3623;p55"/>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4" name="Google Shape;3624;p55"/>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5" name="Google Shape;3625;p55"/>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6" name="Google Shape;3626;p55"/>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7" name="Google Shape;3627;p55"/>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8" name="Google Shape;3628;p55"/>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p55"/>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p55"/>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p55"/>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2" name="Google Shape;3632;p55"/>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3" name="Google Shape;3633;p55"/>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4" name="Google Shape;3634;p55"/>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5" name="Google Shape;3635;p55"/>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6" name="Google Shape;3636;p55"/>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7" name="Google Shape;3637;p55"/>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p55"/>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55"/>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0" name="Google Shape;3640;p55"/>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1" name="Google Shape;3641;p55"/>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2" name="Google Shape;3642;p55"/>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3" name="Google Shape;3643;p55"/>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4" name="Google Shape;3644;p55"/>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5" name="Google Shape;3645;p55"/>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6" name="Google Shape;3646;p55"/>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47" name="Google Shape;3647;p55"/>
          <p:cNvGrpSpPr/>
          <p:nvPr/>
        </p:nvGrpSpPr>
        <p:grpSpPr>
          <a:xfrm>
            <a:off x="1236405" y="76195"/>
            <a:ext cx="428390" cy="367189"/>
            <a:chOff x="753950" y="238125"/>
            <a:chExt cx="6111125" cy="5238075"/>
          </a:xfrm>
        </p:grpSpPr>
        <p:sp>
          <p:nvSpPr>
            <p:cNvPr id="3648" name="Google Shape;3648;p55"/>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p55"/>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p55"/>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1" name="Google Shape;3651;p55"/>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2" name="Google Shape;3652;p55"/>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3" name="Google Shape;3653;p55"/>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4" name="Google Shape;3654;p55"/>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5" name="Google Shape;3655;p55"/>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6" name="Google Shape;3656;p55"/>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7" name="Google Shape;3657;p55"/>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8" name="Google Shape;3658;p55"/>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9" name="Google Shape;3659;p55"/>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p55"/>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p55"/>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p55"/>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p55"/>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p55"/>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p55"/>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6" name="Google Shape;3666;p55"/>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p55"/>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8" name="Google Shape;3668;p55"/>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9" name="Google Shape;3669;p55"/>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p55"/>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p55"/>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p55"/>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55"/>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4" name="Google Shape;3674;p55"/>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1C4587"/>
        </a:solidFill>
      </p:bgPr>
    </p:bg>
    <p:spTree>
      <p:nvGrpSpPr>
        <p:cNvPr id="96" name="Shape 96"/>
        <p:cNvGrpSpPr/>
        <p:nvPr/>
      </p:nvGrpSpPr>
      <p:grpSpPr>
        <a:xfrm>
          <a:off x="0" y="0"/>
          <a:ext cx="0" cy="0"/>
          <a:chOff x="0" y="0"/>
          <a:chExt cx="0" cy="0"/>
        </a:xfrm>
      </p:grpSpPr>
      <p:grpSp>
        <p:nvGrpSpPr>
          <p:cNvPr id="97" name="Google Shape;97;p40"/>
          <p:cNvGrpSpPr/>
          <p:nvPr/>
        </p:nvGrpSpPr>
        <p:grpSpPr>
          <a:xfrm>
            <a:off x="-259862" y="786553"/>
            <a:ext cx="1443946" cy="721968"/>
            <a:chOff x="311697" y="-12"/>
            <a:chExt cx="4437450" cy="2218709"/>
          </a:xfrm>
        </p:grpSpPr>
        <p:sp>
          <p:nvSpPr>
            <p:cNvPr id="98" name="Google Shape;98;p40"/>
            <p:cNvSpPr/>
            <p:nvPr/>
          </p:nvSpPr>
          <p:spPr>
            <a:xfrm>
              <a:off x="2400974"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40"/>
            <p:cNvSpPr/>
            <p:nvPr/>
          </p:nvSpPr>
          <p:spPr>
            <a:xfrm>
              <a:off x="2253074"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40"/>
            <p:cNvSpPr/>
            <p:nvPr/>
          </p:nvSpPr>
          <p:spPr>
            <a:xfrm>
              <a:off x="208667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40"/>
            <p:cNvSpPr/>
            <p:nvPr/>
          </p:nvSpPr>
          <p:spPr>
            <a:xfrm>
              <a:off x="1957242"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40"/>
            <p:cNvSpPr/>
            <p:nvPr/>
          </p:nvSpPr>
          <p:spPr>
            <a:xfrm>
              <a:off x="1790857" y="2070781"/>
              <a:ext cx="166400" cy="147916"/>
            </a:xfrm>
            <a:custGeom>
              <a:rect b="b" l="l" r="r" t="t"/>
              <a:pathLst>
                <a:path extrusionOk="0" h="9523" w="10713">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40"/>
            <p:cNvSpPr/>
            <p:nvPr/>
          </p:nvSpPr>
          <p:spPr>
            <a:xfrm>
              <a:off x="1642910"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40"/>
            <p:cNvSpPr/>
            <p:nvPr/>
          </p:nvSpPr>
          <p:spPr>
            <a:xfrm>
              <a:off x="1513494"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40"/>
            <p:cNvSpPr/>
            <p:nvPr/>
          </p:nvSpPr>
          <p:spPr>
            <a:xfrm>
              <a:off x="134709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40"/>
            <p:cNvSpPr/>
            <p:nvPr/>
          </p:nvSpPr>
          <p:spPr>
            <a:xfrm>
              <a:off x="1199178"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40"/>
            <p:cNvSpPr/>
            <p:nvPr/>
          </p:nvSpPr>
          <p:spPr>
            <a:xfrm>
              <a:off x="1069761"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40"/>
            <p:cNvSpPr/>
            <p:nvPr/>
          </p:nvSpPr>
          <p:spPr>
            <a:xfrm>
              <a:off x="903361" y="2070781"/>
              <a:ext cx="166415" cy="147916"/>
            </a:xfrm>
            <a:custGeom>
              <a:rect b="b" l="l" r="r" t="t"/>
              <a:pathLst>
                <a:path extrusionOk="0" h="9523" w="10714">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40"/>
            <p:cNvSpPr/>
            <p:nvPr/>
          </p:nvSpPr>
          <p:spPr>
            <a:xfrm>
              <a:off x="755430"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40"/>
            <p:cNvSpPr/>
            <p:nvPr/>
          </p:nvSpPr>
          <p:spPr>
            <a:xfrm>
              <a:off x="625998"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40"/>
            <p:cNvSpPr/>
            <p:nvPr/>
          </p:nvSpPr>
          <p:spPr>
            <a:xfrm>
              <a:off x="2400974"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40"/>
            <p:cNvSpPr/>
            <p:nvPr/>
          </p:nvSpPr>
          <p:spPr>
            <a:xfrm>
              <a:off x="225307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40"/>
            <p:cNvSpPr/>
            <p:nvPr/>
          </p:nvSpPr>
          <p:spPr>
            <a:xfrm>
              <a:off x="208667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40"/>
            <p:cNvSpPr/>
            <p:nvPr/>
          </p:nvSpPr>
          <p:spPr>
            <a:xfrm>
              <a:off x="1957242"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40"/>
            <p:cNvSpPr/>
            <p:nvPr/>
          </p:nvSpPr>
          <p:spPr>
            <a:xfrm>
              <a:off x="1790857" y="192286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40"/>
            <p:cNvSpPr/>
            <p:nvPr/>
          </p:nvSpPr>
          <p:spPr>
            <a:xfrm>
              <a:off x="1642910"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40"/>
            <p:cNvSpPr/>
            <p:nvPr/>
          </p:nvSpPr>
          <p:spPr>
            <a:xfrm>
              <a:off x="1513494"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40"/>
            <p:cNvSpPr/>
            <p:nvPr/>
          </p:nvSpPr>
          <p:spPr>
            <a:xfrm>
              <a:off x="134709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40"/>
            <p:cNvSpPr/>
            <p:nvPr/>
          </p:nvSpPr>
          <p:spPr>
            <a:xfrm>
              <a:off x="1199178"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40"/>
            <p:cNvSpPr/>
            <p:nvPr/>
          </p:nvSpPr>
          <p:spPr>
            <a:xfrm>
              <a:off x="1069761"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0"/>
            <p:cNvSpPr/>
            <p:nvPr/>
          </p:nvSpPr>
          <p:spPr>
            <a:xfrm>
              <a:off x="903361" y="192286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40"/>
            <p:cNvSpPr/>
            <p:nvPr/>
          </p:nvSpPr>
          <p:spPr>
            <a:xfrm>
              <a:off x="755430"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40"/>
            <p:cNvSpPr/>
            <p:nvPr/>
          </p:nvSpPr>
          <p:spPr>
            <a:xfrm>
              <a:off x="625998"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40"/>
            <p:cNvSpPr/>
            <p:nvPr/>
          </p:nvSpPr>
          <p:spPr>
            <a:xfrm>
              <a:off x="459598"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0"/>
            <p:cNvSpPr/>
            <p:nvPr/>
          </p:nvSpPr>
          <p:spPr>
            <a:xfrm>
              <a:off x="311697" y="1922865"/>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0"/>
            <p:cNvSpPr/>
            <p:nvPr/>
          </p:nvSpPr>
          <p:spPr>
            <a:xfrm>
              <a:off x="2400974"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0"/>
            <p:cNvSpPr/>
            <p:nvPr/>
          </p:nvSpPr>
          <p:spPr>
            <a:xfrm>
              <a:off x="225307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40"/>
            <p:cNvSpPr/>
            <p:nvPr/>
          </p:nvSpPr>
          <p:spPr>
            <a:xfrm>
              <a:off x="208667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40"/>
            <p:cNvSpPr/>
            <p:nvPr/>
          </p:nvSpPr>
          <p:spPr>
            <a:xfrm>
              <a:off x="1957242"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40"/>
            <p:cNvSpPr/>
            <p:nvPr/>
          </p:nvSpPr>
          <p:spPr>
            <a:xfrm>
              <a:off x="1790857" y="175648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0"/>
            <p:cNvSpPr/>
            <p:nvPr/>
          </p:nvSpPr>
          <p:spPr>
            <a:xfrm>
              <a:off x="1642910"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0"/>
            <p:cNvSpPr/>
            <p:nvPr/>
          </p:nvSpPr>
          <p:spPr>
            <a:xfrm>
              <a:off x="1513494"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40"/>
            <p:cNvSpPr/>
            <p:nvPr/>
          </p:nvSpPr>
          <p:spPr>
            <a:xfrm>
              <a:off x="134709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40"/>
            <p:cNvSpPr/>
            <p:nvPr/>
          </p:nvSpPr>
          <p:spPr>
            <a:xfrm>
              <a:off x="1199178"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40"/>
            <p:cNvSpPr/>
            <p:nvPr/>
          </p:nvSpPr>
          <p:spPr>
            <a:xfrm>
              <a:off x="1069761"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40"/>
            <p:cNvSpPr/>
            <p:nvPr/>
          </p:nvSpPr>
          <p:spPr>
            <a:xfrm>
              <a:off x="903361" y="175648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40"/>
            <p:cNvSpPr/>
            <p:nvPr/>
          </p:nvSpPr>
          <p:spPr>
            <a:xfrm>
              <a:off x="755430"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40"/>
            <p:cNvSpPr/>
            <p:nvPr/>
          </p:nvSpPr>
          <p:spPr>
            <a:xfrm>
              <a:off x="625998"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40"/>
            <p:cNvSpPr/>
            <p:nvPr/>
          </p:nvSpPr>
          <p:spPr>
            <a:xfrm>
              <a:off x="459598"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40"/>
            <p:cNvSpPr/>
            <p:nvPr/>
          </p:nvSpPr>
          <p:spPr>
            <a:xfrm>
              <a:off x="311697"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0"/>
            <p:cNvSpPr/>
            <p:nvPr/>
          </p:nvSpPr>
          <p:spPr>
            <a:xfrm>
              <a:off x="2400974"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40"/>
            <p:cNvSpPr/>
            <p:nvPr/>
          </p:nvSpPr>
          <p:spPr>
            <a:xfrm>
              <a:off x="225307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40"/>
            <p:cNvSpPr/>
            <p:nvPr/>
          </p:nvSpPr>
          <p:spPr>
            <a:xfrm>
              <a:off x="208667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40"/>
            <p:cNvSpPr/>
            <p:nvPr/>
          </p:nvSpPr>
          <p:spPr>
            <a:xfrm>
              <a:off x="1957242"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0"/>
            <p:cNvSpPr/>
            <p:nvPr/>
          </p:nvSpPr>
          <p:spPr>
            <a:xfrm>
              <a:off x="1790857" y="1627048"/>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40"/>
            <p:cNvSpPr/>
            <p:nvPr/>
          </p:nvSpPr>
          <p:spPr>
            <a:xfrm>
              <a:off x="1642910"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0"/>
            <p:cNvSpPr/>
            <p:nvPr/>
          </p:nvSpPr>
          <p:spPr>
            <a:xfrm>
              <a:off x="1513494"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40"/>
            <p:cNvSpPr/>
            <p:nvPr/>
          </p:nvSpPr>
          <p:spPr>
            <a:xfrm>
              <a:off x="134709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40"/>
            <p:cNvSpPr/>
            <p:nvPr/>
          </p:nvSpPr>
          <p:spPr>
            <a:xfrm>
              <a:off x="1199178"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40"/>
            <p:cNvSpPr/>
            <p:nvPr/>
          </p:nvSpPr>
          <p:spPr>
            <a:xfrm>
              <a:off x="1069761"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40"/>
            <p:cNvSpPr/>
            <p:nvPr/>
          </p:nvSpPr>
          <p:spPr>
            <a:xfrm>
              <a:off x="903361" y="1627048"/>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40"/>
            <p:cNvSpPr/>
            <p:nvPr/>
          </p:nvSpPr>
          <p:spPr>
            <a:xfrm>
              <a:off x="755430"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40"/>
            <p:cNvSpPr/>
            <p:nvPr/>
          </p:nvSpPr>
          <p:spPr>
            <a:xfrm>
              <a:off x="625998"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40"/>
            <p:cNvSpPr/>
            <p:nvPr/>
          </p:nvSpPr>
          <p:spPr>
            <a:xfrm>
              <a:off x="459598"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40"/>
            <p:cNvSpPr/>
            <p:nvPr/>
          </p:nvSpPr>
          <p:spPr>
            <a:xfrm>
              <a:off x="311697"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40"/>
            <p:cNvSpPr/>
            <p:nvPr/>
          </p:nvSpPr>
          <p:spPr>
            <a:xfrm>
              <a:off x="2400974"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40"/>
            <p:cNvSpPr/>
            <p:nvPr/>
          </p:nvSpPr>
          <p:spPr>
            <a:xfrm>
              <a:off x="225307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40"/>
            <p:cNvSpPr/>
            <p:nvPr/>
          </p:nvSpPr>
          <p:spPr>
            <a:xfrm>
              <a:off x="208667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40"/>
            <p:cNvSpPr/>
            <p:nvPr/>
          </p:nvSpPr>
          <p:spPr>
            <a:xfrm>
              <a:off x="1957242"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40"/>
            <p:cNvSpPr/>
            <p:nvPr/>
          </p:nvSpPr>
          <p:spPr>
            <a:xfrm>
              <a:off x="1790857" y="1460633"/>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40"/>
            <p:cNvSpPr/>
            <p:nvPr/>
          </p:nvSpPr>
          <p:spPr>
            <a:xfrm>
              <a:off x="1642910"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40"/>
            <p:cNvSpPr/>
            <p:nvPr/>
          </p:nvSpPr>
          <p:spPr>
            <a:xfrm>
              <a:off x="1513494"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40"/>
            <p:cNvSpPr/>
            <p:nvPr/>
          </p:nvSpPr>
          <p:spPr>
            <a:xfrm>
              <a:off x="134709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40"/>
            <p:cNvSpPr/>
            <p:nvPr/>
          </p:nvSpPr>
          <p:spPr>
            <a:xfrm>
              <a:off x="1199178"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40"/>
            <p:cNvSpPr/>
            <p:nvPr/>
          </p:nvSpPr>
          <p:spPr>
            <a:xfrm>
              <a:off x="1069761"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40"/>
            <p:cNvSpPr/>
            <p:nvPr/>
          </p:nvSpPr>
          <p:spPr>
            <a:xfrm>
              <a:off x="903361" y="1460633"/>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40"/>
            <p:cNvSpPr/>
            <p:nvPr/>
          </p:nvSpPr>
          <p:spPr>
            <a:xfrm>
              <a:off x="755430"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40"/>
            <p:cNvSpPr/>
            <p:nvPr/>
          </p:nvSpPr>
          <p:spPr>
            <a:xfrm>
              <a:off x="625998"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40"/>
            <p:cNvSpPr/>
            <p:nvPr/>
          </p:nvSpPr>
          <p:spPr>
            <a:xfrm>
              <a:off x="459598"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40"/>
            <p:cNvSpPr/>
            <p:nvPr/>
          </p:nvSpPr>
          <p:spPr>
            <a:xfrm>
              <a:off x="311697"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40"/>
            <p:cNvSpPr/>
            <p:nvPr/>
          </p:nvSpPr>
          <p:spPr>
            <a:xfrm>
              <a:off x="2400974"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40"/>
            <p:cNvSpPr/>
            <p:nvPr/>
          </p:nvSpPr>
          <p:spPr>
            <a:xfrm>
              <a:off x="225307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40"/>
            <p:cNvSpPr/>
            <p:nvPr/>
          </p:nvSpPr>
          <p:spPr>
            <a:xfrm>
              <a:off x="208667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40"/>
            <p:cNvSpPr/>
            <p:nvPr/>
          </p:nvSpPr>
          <p:spPr>
            <a:xfrm>
              <a:off x="1957242"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40"/>
            <p:cNvSpPr/>
            <p:nvPr/>
          </p:nvSpPr>
          <p:spPr>
            <a:xfrm>
              <a:off x="1790857" y="1331201"/>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40"/>
            <p:cNvSpPr/>
            <p:nvPr/>
          </p:nvSpPr>
          <p:spPr>
            <a:xfrm>
              <a:off x="1642910"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40"/>
            <p:cNvSpPr/>
            <p:nvPr/>
          </p:nvSpPr>
          <p:spPr>
            <a:xfrm>
              <a:off x="1513494"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40"/>
            <p:cNvSpPr/>
            <p:nvPr/>
          </p:nvSpPr>
          <p:spPr>
            <a:xfrm>
              <a:off x="134709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40"/>
            <p:cNvSpPr/>
            <p:nvPr/>
          </p:nvSpPr>
          <p:spPr>
            <a:xfrm>
              <a:off x="1199178"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40"/>
            <p:cNvSpPr/>
            <p:nvPr/>
          </p:nvSpPr>
          <p:spPr>
            <a:xfrm>
              <a:off x="1069761"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40"/>
            <p:cNvSpPr/>
            <p:nvPr/>
          </p:nvSpPr>
          <p:spPr>
            <a:xfrm>
              <a:off x="903361" y="1331201"/>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40"/>
            <p:cNvSpPr/>
            <p:nvPr/>
          </p:nvSpPr>
          <p:spPr>
            <a:xfrm>
              <a:off x="755430"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40"/>
            <p:cNvSpPr/>
            <p:nvPr/>
          </p:nvSpPr>
          <p:spPr>
            <a:xfrm>
              <a:off x="625998"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40"/>
            <p:cNvSpPr/>
            <p:nvPr/>
          </p:nvSpPr>
          <p:spPr>
            <a:xfrm>
              <a:off x="459598"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40"/>
            <p:cNvSpPr/>
            <p:nvPr/>
          </p:nvSpPr>
          <p:spPr>
            <a:xfrm>
              <a:off x="2400974"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40"/>
            <p:cNvSpPr/>
            <p:nvPr/>
          </p:nvSpPr>
          <p:spPr>
            <a:xfrm>
              <a:off x="2253074"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40"/>
            <p:cNvSpPr/>
            <p:nvPr/>
          </p:nvSpPr>
          <p:spPr>
            <a:xfrm>
              <a:off x="208667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40"/>
            <p:cNvSpPr/>
            <p:nvPr/>
          </p:nvSpPr>
          <p:spPr>
            <a:xfrm>
              <a:off x="1957242"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40"/>
            <p:cNvSpPr/>
            <p:nvPr/>
          </p:nvSpPr>
          <p:spPr>
            <a:xfrm>
              <a:off x="1790857" y="118328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40"/>
            <p:cNvSpPr/>
            <p:nvPr/>
          </p:nvSpPr>
          <p:spPr>
            <a:xfrm>
              <a:off x="1642910"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40"/>
            <p:cNvSpPr/>
            <p:nvPr/>
          </p:nvSpPr>
          <p:spPr>
            <a:xfrm>
              <a:off x="1513494"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40"/>
            <p:cNvSpPr/>
            <p:nvPr/>
          </p:nvSpPr>
          <p:spPr>
            <a:xfrm>
              <a:off x="134709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40"/>
            <p:cNvSpPr/>
            <p:nvPr/>
          </p:nvSpPr>
          <p:spPr>
            <a:xfrm>
              <a:off x="1199178"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40"/>
            <p:cNvSpPr/>
            <p:nvPr/>
          </p:nvSpPr>
          <p:spPr>
            <a:xfrm>
              <a:off x="1069761"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40"/>
            <p:cNvSpPr/>
            <p:nvPr/>
          </p:nvSpPr>
          <p:spPr>
            <a:xfrm>
              <a:off x="903361" y="118328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40"/>
            <p:cNvSpPr/>
            <p:nvPr/>
          </p:nvSpPr>
          <p:spPr>
            <a:xfrm>
              <a:off x="755430"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40"/>
            <p:cNvSpPr/>
            <p:nvPr/>
          </p:nvSpPr>
          <p:spPr>
            <a:xfrm>
              <a:off x="626013" y="1183285"/>
              <a:ext cx="129432" cy="147932"/>
            </a:xfrm>
            <a:custGeom>
              <a:rect b="b" l="l" r="r" t="t"/>
              <a:pathLst>
                <a:path extrusionOk="0" h="9524" w="8333">
                  <a:moveTo>
                    <a:pt x="1" y="1"/>
                  </a:moveTo>
                  <a:lnTo>
                    <a:pt x="1" y="9523"/>
                  </a:lnTo>
                  <a:lnTo>
                    <a:pt x="8332" y="9523"/>
                  </a:lnTo>
                  <a:lnTo>
                    <a:pt x="8332"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40"/>
            <p:cNvSpPr/>
            <p:nvPr/>
          </p:nvSpPr>
          <p:spPr>
            <a:xfrm>
              <a:off x="2400974"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40"/>
            <p:cNvSpPr/>
            <p:nvPr/>
          </p:nvSpPr>
          <p:spPr>
            <a:xfrm>
              <a:off x="2253074"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40"/>
            <p:cNvSpPr/>
            <p:nvPr/>
          </p:nvSpPr>
          <p:spPr>
            <a:xfrm>
              <a:off x="208667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40"/>
            <p:cNvSpPr/>
            <p:nvPr/>
          </p:nvSpPr>
          <p:spPr>
            <a:xfrm>
              <a:off x="1957242"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40"/>
            <p:cNvSpPr/>
            <p:nvPr/>
          </p:nvSpPr>
          <p:spPr>
            <a:xfrm>
              <a:off x="1790857" y="101690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40"/>
            <p:cNvSpPr/>
            <p:nvPr/>
          </p:nvSpPr>
          <p:spPr>
            <a:xfrm>
              <a:off x="1642910"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40"/>
            <p:cNvSpPr/>
            <p:nvPr/>
          </p:nvSpPr>
          <p:spPr>
            <a:xfrm>
              <a:off x="1513494"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40"/>
            <p:cNvSpPr/>
            <p:nvPr/>
          </p:nvSpPr>
          <p:spPr>
            <a:xfrm>
              <a:off x="134709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40"/>
            <p:cNvSpPr/>
            <p:nvPr/>
          </p:nvSpPr>
          <p:spPr>
            <a:xfrm>
              <a:off x="1199178"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40"/>
            <p:cNvSpPr/>
            <p:nvPr/>
          </p:nvSpPr>
          <p:spPr>
            <a:xfrm>
              <a:off x="1069761"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40"/>
            <p:cNvSpPr/>
            <p:nvPr/>
          </p:nvSpPr>
          <p:spPr>
            <a:xfrm>
              <a:off x="903361" y="101690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40"/>
            <p:cNvSpPr/>
            <p:nvPr/>
          </p:nvSpPr>
          <p:spPr>
            <a:xfrm>
              <a:off x="755430"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40"/>
            <p:cNvSpPr/>
            <p:nvPr/>
          </p:nvSpPr>
          <p:spPr>
            <a:xfrm>
              <a:off x="2400974"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40"/>
            <p:cNvSpPr/>
            <p:nvPr/>
          </p:nvSpPr>
          <p:spPr>
            <a:xfrm>
              <a:off x="2253074"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0"/>
            <p:cNvSpPr/>
            <p:nvPr/>
          </p:nvSpPr>
          <p:spPr>
            <a:xfrm>
              <a:off x="208667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40"/>
            <p:cNvSpPr/>
            <p:nvPr/>
          </p:nvSpPr>
          <p:spPr>
            <a:xfrm>
              <a:off x="1957242"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40"/>
            <p:cNvSpPr/>
            <p:nvPr/>
          </p:nvSpPr>
          <p:spPr>
            <a:xfrm>
              <a:off x="1790857" y="887468"/>
              <a:ext cx="166400" cy="129448"/>
            </a:xfrm>
            <a:custGeom>
              <a:rect b="b" l="l" r="r" t="t"/>
              <a:pathLst>
                <a:path extrusionOk="0" h="8334" w="10713">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40"/>
            <p:cNvSpPr/>
            <p:nvPr/>
          </p:nvSpPr>
          <p:spPr>
            <a:xfrm>
              <a:off x="1642910"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0"/>
            <p:cNvSpPr/>
            <p:nvPr/>
          </p:nvSpPr>
          <p:spPr>
            <a:xfrm>
              <a:off x="1513494"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40"/>
            <p:cNvSpPr/>
            <p:nvPr/>
          </p:nvSpPr>
          <p:spPr>
            <a:xfrm>
              <a:off x="134709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0"/>
            <p:cNvSpPr/>
            <p:nvPr/>
          </p:nvSpPr>
          <p:spPr>
            <a:xfrm>
              <a:off x="1199178"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40"/>
            <p:cNvSpPr/>
            <p:nvPr/>
          </p:nvSpPr>
          <p:spPr>
            <a:xfrm>
              <a:off x="1069761"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40"/>
            <p:cNvSpPr/>
            <p:nvPr/>
          </p:nvSpPr>
          <p:spPr>
            <a:xfrm>
              <a:off x="903361" y="887468"/>
              <a:ext cx="166415" cy="129448"/>
            </a:xfrm>
            <a:custGeom>
              <a:rect b="b" l="l" r="r" t="t"/>
              <a:pathLst>
                <a:path extrusionOk="0" h="8334" w="10714">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40"/>
            <p:cNvSpPr/>
            <p:nvPr/>
          </p:nvSpPr>
          <p:spPr>
            <a:xfrm>
              <a:off x="755430"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40"/>
            <p:cNvSpPr/>
            <p:nvPr/>
          </p:nvSpPr>
          <p:spPr>
            <a:xfrm>
              <a:off x="2400974"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40"/>
            <p:cNvSpPr/>
            <p:nvPr/>
          </p:nvSpPr>
          <p:spPr>
            <a:xfrm>
              <a:off x="2253074"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40"/>
            <p:cNvSpPr/>
            <p:nvPr/>
          </p:nvSpPr>
          <p:spPr>
            <a:xfrm>
              <a:off x="208667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40"/>
            <p:cNvSpPr/>
            <p:nvPr/>
          </p:nvSpPr>
          <p:spPr>
            <a:xfrm>
              <a:off x="1957242"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40"/>
            <p:cNvSpPr/>
            <p:nvPr/>
          </p:nvSpPr>
          <p:spPr>
            <a:xfrm>
              <a:off x="1790857" y="739552"/>
              <a:ext cx="166400" cy="147932"/>
            </a:xfrm>
            <a:custGeom>
              <a:rect b="b" l="l" r="r" t="t"/>
              <a:pathLst>
                <a:path extrusionOk="0" h="9524" w="10713">
                  <a:moveTo>
                    <a:pt x="0" y="1"/>
                  </a:moveTo>
                  <a:lnTo>
                    <a:pt x="0"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40"/>
            <p:cNvSpPr/>
            <p:nvPr/>
          </p:nvSpPr>
          <p:spPr>
            <a:xfrm>
              <a:off x="1642910"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40"/>
            <p:cNvSpPr/>
            <p:nvPr/>
          </p:nvSpPr>
          <p:spPr>
            <a:xfrm>
              <a:off x="1513494"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40"/>
            <p:cNvSpPr/>
            <p:nvPr/>
          </p:nvSpPr>
          <p:spPr>
            <a:xfrm>
              <a:off x="134709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40"/>
            <p:cNvSpPr/>
            <p:nvPr/>
          </p:nvSpPr>
          <p:spPr>
            <a:xfrm>
              <a:off x="1199178"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40"/>
            <p:cNvSpPr/>
            <p:nvPr/>
          </p:nvSpPr>
          <p:spPr>
            <a:xfrm>
              <a:off x="1069761"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40"/>
            <p:cNvSpPr/>
            <p:nvPr/>
          </p:nvSpPr>
          <p:spPr>
            <a:xfrm>
              <a:off x="903361" y="739552"/>
              <a:ext cx="166415" cy="147932"/>
            </a:xfrm>
            <a:custGeom>
              <a:rect b="b" l="l" r="r" t="t"/>
              <a:pathLst>
                <a:path extrusionOk="0" h="9524" w="10714">
                  <a:moveTo>
                    <a:pt x="0" y="1"/>
                  </a:moveTo>
                  <a:lnTo>
                    <a:pt x="0" y="9524"/>
                  </a:lnTo>
                  <a:lnTo>
                    <a:pt x="10713" y="9524"/>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40"/>
            <p:cNvSpPr/>
            <p:nvPr/>
          </p:nvSpPr>
          <p:spPr>
            <a:xfrm>
              <a:off x="2400974"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40"/>
            <p:cNvSpPr/>
            <p:nvPr/>
          </p:nvSpPr>
          <p:spPr>
            <a:xfrm>
              <a:off x="2253074"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40"/>
            <p:cNvSpPr/>
            <p:nvPr/>
          </p:nvSpPr>
          <p:spPr>
            <a:xfrm>
              <a:off x="2086674" y="573137"/>
              <a:ext cx="166415" cy="166431"/>
            </a:xfrm>
            <a:custGeom>
              <a:rect b="b" l="l" r="r" t="t"/>
              <a:pathLst>
                <a:path extrusionOk="0" h="10715" w="10714">
                  <a:moveTo>
                    <a:pt x="1" y="1"/>
                  </a:moveTo>
                  <a:lnTo>
                    <a:pt x="1"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40"/>
            <p:cNvSpPr/>
            <p:nvPr/>
          </p:nvSpPr>
          <p:spPr>
            <a:xfrm>
              <a:off x="1957242"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40"/>
            <p:cNvSpPr/>
            <p:nvPr/>
          </p:nvSpPr>
          <p:spPr>
            <a:xfrm>
              <a:off x="1790857" y="573137"/>
              <a:ext cx="166400" cy="166431"/>
            </a:xfrm>
            <a:custGeom>
              <a:rect b="b" l="l" r="r" t="t"/>
              <a:pathLst>
                <a:path extrusionOk="0" h="10715" w="10713">
                  <a:moveTo>
                    <a:pt x="0" y="1"/>
                  </a:moveTo>
                  <a:lnTo>
                    <a:pt x="0"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40"/>
            <p:cNvSpPr/>
            <p:nvPr/>
          </p:nvSpPr>
          <p:spPr>
            <a:xfrm>
              <a:off x="1642910"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40"/>
            <p:cNvSpPr/>
            <p:nvPr/>
          </p:nvSpPr>
          <p:spPr>
            <a:xfrm>
              <a:off x="1513494" y="573137"/>
              <a:ext cx="129432" cy="166431"/>
            </a:xfrm>
            <a:custGeom>
              <a:rect b="b" l="l" r="r" t="t"/>
              <a:pathLst>
                <a:path extrusionOk="0" h="10715" w="8333">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40"/>
            <p:cNvSpPr/>
            <p:nvPr/>
          </p:nvSpPr>
          <p:spPr>
            <a:xfrm>
              <a:off x="2400974"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40"/>
            <p:cNvSpPr/>
            <p:nvPr/>
          </p:nvSpPr>
          <p:spPr>
            <a:xfrm>
              <a:off x="2253074"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40"/>
            <p:cNvSpPr/>
            <p:nvPr/>
          </p:nvSpPr>
          <p:spPr>
            <a:xfrm>
              <a:off x="2086674" y="443705"/>
              <a:ext cx="166415" cy="129448"/>
            </a:xfrm>
            <a:custGeom>
              <a:rect b="b" l="l" r="r" t="t"/>
              <a:pathLst>
                <a:path extrusionOk="0" h="8334" w="10714">
                  <a:moveTo>
                    <a:pt x="1" y="1"/>
                  </a:moveTo>
                  <a:lnTo>
                    <a:pt x="1"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40"/>
            <p:cNvSpPr/>
            <p:nvPr/>
          </p:nvSpPr>
          <p:spPr>
            <a:xfrm>
              <a:off x="1957242"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40"/>
            <p:cNvSpPr/>
            <p:nvPr/>
          </p:nvSpPr>
          <p:spPr>
            <a:xfrm>
              <a:off x="1790857" y="443705"/>
              <a:ext cx="166400" cy="129448"/>
            </a:xfrm>
            <a:custGeom>
              <a:rect b="b" l="l" r="r" t="t"/>
              <a:pathLst>
                <a:path extrusionOk="0" h="8334" w="10713">
                  <a:moveTo>
                    <a:pt x="0" y="1"/>
                  </a:moveTo>
                  <a:lnTo>
                    <a:pt x="0"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40"/>
            <p:cNvSpPr/>
            <p:nvPr/>
          </p:nvSpPr>
          <p:spPr>
            <a:xfrm>
              <a:off x="1642910"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40"/>
            <p:cNvSpPr/>
            <p:nvPr/>
          </p:nvSpPr>
          <p:spPr>
            <a:xfrm>
              <a:off x="1513494" y="443705"/>
              <a:ext cx="129432" cy="129448"/>
            </a:xfrm>
            <a:custGeom>
              <a:rect b="b" l="l" r="r" t="t"/>
              <a:pathLst>
                <a:path extrusionOk="0" h="8334" w="8333">
                  <a:moveTo>
                    <a:pt x="0" y="1"/>
                  </a:moveTo>
                  <a:lnTo>
                    <a:pt x="0" y="8334"/>
                  </a:lnTo>
                  <a:lnTo>
                    <a:pt x="8333" y="8334"/>
                  </a:lnTo>
                  <a:lnTo>
                    <a:pt x="833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40"/>
            <p:cNvSpPr/>
            <p:nvPr/>
          </p:nvSpPr>
          <p:spPr>
            <a:xfrm>
              <a:off x="2400974"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40"/>
            <p:cNvSpPr/>
            <p:nvPr/>
          </p:nvSpPr>
          <p:spPr>
            <a:xfrm>
              <a:off x="2253074"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40"/>
            <p:cNvSpPr/>
            <p:nvPr/>
          </p:nvSpPr>
          <p:spPr>
            <a:xfrm>
              <a:off x="2086674" y="27732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40"/>
            <p:cNvSpPr/>
            <p:nvPr/>
          </p:nvSpPr>
          <p:spPr>
            <a:xfrm>
              <a:off x="1957242"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40"/>
            <p:cNvSpPr/>
            <p:nvPr/>
          </p:nvSpPr>
          <p:spPr>
            <a:xfrm>
              <a:off x="1790857" y="27732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40"/>
            <p:cNvSpPr/>
            <p:nvPr/>
          </p:nvSpPr>
          <p:spPr>
            <a:xfrm>
              <a:off x="1642910"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40"/>
            <p:cNvSpPr/>
            <p:nvPr/>
          </p:nvSpPr>
          <p:spPr>
            <a:xfrm>
              <a:off x="2400974"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40"/>
            <p:cNvSpPr/>
            <p:nvPr/>
          </p:nvSpPr>
          <p:spPr>
            <a:xfrm>
              <a:off x="2253074" y="129404"/>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40"/>
            <p:cNvSpPr/>
            <p:nvPr/>
          </p:nvSpPr>
          <p:spPr>
            <a:xfrm>
              <a:off x="2086674" y="129404"/>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40"/>
            <p:cNvSpPr/>
            <p:nvPr/>
          </p:nvSpPr>
          <p:spPr>
            <a:xfrm>
              <a:off x="1957242"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40"/>
            <p:cNvSpPr/>
            <p:nvPr/>
          </p:nvSpPr>
          <p:spPr>
            <a:xfrm>
              <a:off x="1790857" y="129404"/>
              <a:ext cx="166400" cy="147932"/>
            </a:xfrm>
            <a:custGeom>
              <a:rect b="b" l="l" r="r" t="t"/>
              <a:pathLst>
                <a:path extrusionOk="0" h="9524" w="10713">
                  <a:moveTo>
                    <a:pt x="0" y="1"/>
                  </a:moveTo>
                  <a:lnTo>
                    <a:pt x="0" y="9523"/>
                  </a:lnTo>
                  <a:lnTo>
                    <a:pt x="10713" y="9523"/>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40"/>
            <p:cNvSpPr/>
            <p:nvPr/>
          </p:nvSpPr>
          <p:spPr>
            <a:xfrm>
              <a:off x="2400974" y="-12"/>
              <a:ext cx="129448" cy="129432"/>
            </a:xfrm>
            <a:custGeom>
              <a:rect b="b" l="l" r="r" t="t"/>
              <a:pathLst>
                <a:path extrusionOk="0" h="8333"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40"/>
            <p:cNvSpPr/>
            <p:nvPr/>
          </p:nvSpPr>
          <p:spPr>
            <a:xfrm>
              <a:off x="2253074" y="-12"/>
              <a:ext cx="147916" cy="129432"/>
            </a:xfrm>
            <a:custGeom>
              <a:rect b="b" l="l" r="r" t="t"/>
              <a:pathLst>
                <a:path extrusionOk="0" h="8333"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0"/>
            <p:cNvSpPr/>
            <p:nvPr/>
          </p:nvSpPr>
          <p:spPr>
            <a:xfrm>
              <a:off x="2086674" y="-12"/>
              <a:ext cx="166415" cy="129432"/>
            </a:xfrm>
            <a:custGeom>
              <a:rect b="b" l="l" r="r" t="t"/>
              <a:pathLst>
                <a:path extrusionOk="0" h="8333"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40"/>
            <p:cNvSpPr/>
            <p:nvPr/>
          </p:nvSpPr>
          <p:spPr>
            <a:xfrm>
              <a:off x="1957242" y="-12"/>
              <a:ext cx="129448" cy="129432"/>
            </a:xfrm>
            <a:custGeom>
              <a:rect b="b" l="l" r="r" t="t"/>
              <a:pathLst>
                <a:path extrusionOk="0" h="8333" w="8334">
                  <a:moveTo>
                    <a:pt x="1" y="0"/>
                  </a:moveTo>
                  <a:lnTo>
                    <a:pt x="1" y="8333"/>
                  </a:lnTo>
                  <a:lnTo>
                    <a:pt x="8334" y="833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40"/>
            <p:cNvSpPr/>
            <p:nvPr/>
          </p:nvSpPr>
          <p:spPr>
            <a:xfrm>
              <a:off x="2530406"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40"/>
            <p:cNvSpPr/>
            <p:nvPr/>
          </p:nvSpPr>
          <p:spPr>
            <a:xfrm>
              <a:off x="2678322"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40"/>
            <p:cNvSpPr/>
            <p:nvPr/>
          </p:nvSpPr>
          <p:spPr>
            <a:xfrm>
              <a:off x="2807755" y="2070781"/>
              <a:ext cx="166431" cy="147916"/>
            </a:xfrm>
            <a:custGeom>
              <a:rect b="b" l="l" r="r" t="t"/>
              <a:pathLst>
                <a:path extrusionOk="0" h="9523" w="10715">
                  <a:moveTo>
                    <a:pt x="0" y="0"/>
                  </a:moveTo>
                  <a:lnTo>
                    <a:pt x="0" y="9523"/>
                  </a:lnTo>
                  <a:lnTo>
                    <a:pt x="10714" y="9523"/>
                  </a:lnTo>
                  <a:lnTo>
                    <a:pt x="1071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40"/>
            <p:cNvSpPr/>
            <p:nvPr/>
          </p:nvSpPr>
          <p:spPr>
            <a:xfrm>
              <a:off x="2974170"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40"/>
            <p:cNvSpPr/>
            <p:nvPr/>
          </p:nvSpPr>
          <p:spPr>
            <a:xfrm>
              <a:off x="312208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40"/>
            <p:cNvSpPr/>
            <p:nvPr/>
          </p:nvSpPr>
          <p:spPr>
            <a:xfrm>
              <a:off x="326998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40"/>
            <p:cNvSpPr/>
            <p:nvPr/>
          </p:nvSpPr>
          <p:spPr>
            <a:xfrm>
              <a:off x="341790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40"/>
            <p:cNvSpPr/>
            <p:nvPr/>
          </p:nvSpPr>
          <p:spPr>
            <a:xfrm>
              <a:off x="3565818"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40"/>
            <p:cNvSpPr/>
            <p:nvPr/>
          </p:nvSpPr>
          <p:spPr>
            <a:xfrm>
              <a:off x="3713719" y="2070781"/>
              <a:ext cx="147963" cy="147916"/>
            </a:xfrm>
            <a:custGeom>
              <a:rect b="b" l="l" r="r" t="t"/>
              <a:pathLst>
                <a:path extrusionOk="0" h="9523" w="9526">
                  <a:moveTo>
                    <a:pt x="1" y="0"/>
                  </a:moveTo>
                  <a:lnTo>
                    <a:pt x="1" y="9523"/>
                  </a:lnTo>
                  <a:lnTo>
                    <a:pt x="9525" y="9523"/>
                  </a:lnTo>
                  <a:lnTo>
                    <a:pt x="9525"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40"/>
            <p:cNvSpPr/>
            <p:nvPr/>
          </p:nvSpPr>
          <p:spPr>
            <a:xfrm>
              <a:off x="386166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40"/>
            <p:cNvSpPr/>
            <p:nvPr/>
          </p:nvSpPr>
          <p:spPr>
            <a:xfrm>
              <a:off x="400956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40"/>
            <p:cNvSpPr/>
            <p:nvPr/>
          </p:nvSpPr>
          <p:spPr>
            <a:xfrm>
              <a:off x="415748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40"/>
            <p:cNvSpPr/>
            <p:nvPr/>
          </p:nvSpPr>
          <p:spPr>
            <a:xfrm>
              <a:off x="4305398"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40"/>
            <p:cNvSpPr/>
            <p:nvPr/>
          </p:nvSpPr>
          <p:spPr>
            <a:xfrm>
              <a:off x="2530406"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40"/>
            <p:cNvSpPr/>
            <p:nvPr/>
          </p:nvSpPr>
          <p:spPr>
            <a:xfrm>
              <a:off x="2678322"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40"/>
            <p:cNvSpPr/>
            <p:nvPr/>
          </p:nvSpPr>
          <p:spPr>
            <a:xfrm>
              <a:off x="2807755" y="192286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40"/>
            <p:cNvSpPr/>
            <p:nvPr/>
          </p:nvSpPr>
          <p:spPr>
            <a:xfrm>
              <a:off x="2974170"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40"/>
            <p:cNvSpPr/>
            <p:nvPr/>
          </p:nvSpPr>
          <p:spPr>
            <a:xfrm>
              <a:off x="312208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40"/>
            <p:cNvSpPr/>
            <p:nvPr/>
          </p:nvSpPr>
          <p:spPr>
            <a:xfrm>
              <a:off x="326998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40"/>
            <p:cNvSpPr/>
            <p:nvPr/>
          </p:nvSpPr>
          <p:spPr>
            <a:xfrm>
              <a:off x="341790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40"/>
            <p:cNvSpPr/>
            <p:nvPr/>
          </p:nvSpPr>
          <p:spPr>
            <a:xfrm>
              <a:off x="3565818"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40"/>
            <p:cNvSpPr/>
            <p:nvPr/>
          </p:nvSpPr>
          <p:spPr>
            <a:xfrm>
              <a:off x="3713719" y="192286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40"/>
            <p:cNvSpPr/>
            <p:nvPr/>
          </p:nvSpPr>
          <p:spPr>
            <a:xfrm>
              <a:off x="386166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40"/>
            <p:cNvSpPr/>
            <p:nvPr/>
          </p:nvSpPr>
          <p:spPr>
            <a:xfrm>
              <a:off x="400956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40"/>
            <p:cNvSpPr/>
            <p:nvPr/>
          </p:nvSpPr>
          <p:spPr>
            <a:xfrm>
              <a:off x="415748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40"/>
            <p:cNvSpPr/>
            <p:nvPr/>
          </p:nvSpPr>
          <p:spPr>
            <a:xfrm>
              <a:off x="4305398"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40"/>
            <p:cNvSpPr/>
            <p:nvPr/>
          </p:nvSpPr>
          <p:spPr>
            <a:xfrm>
              <a:off x="445331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40"/>
            <p:cNvSpPr/>
            <p:nvPr/>
          </p:nvSpPr>
          <p:spPr>
            <a:xfrm>
              <a:off x="4601215" y="1922865"/>
              <a:ext cx="147932" cy="147932"/>
            </a:xfrm>
            <a:custGeom>
              <a:rect b="b" l="l" r="r" t="t"/>
              <a:pathLst>
                <a:path extrusionOk="0" h="9524" w="9524">
                  <a:moveTo>
                    <a:pt x="1" y="1"/>
                  </a:moveTo>
                  <a:lnTo>
                    <a:pt x="1"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40"/>
            <p:cNvSpPr/>
            <p:nvPr/>
          </p:nvSpPr>
          <p:spPr>
            <a:xfrm>
              <a:off x="2530406"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40"/>
            <p:cNvSpPr/>
            <p:nvPr/>
          </p:nvSpPr>
          <p:spPr>
            <a:xfrm>
              <a:off x="2678322"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40"/>
            <p:cNvSpPr/>
            <p:nvPr/>
          </p:nvSpPr>
          <p:spPr>
            <a:xfrm>
              <a:off x="2807755" y="175648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40"/>
            <p:cNvSpPr/>
            <p:nvPr/>
          </p:nvSpPr>
          <p:spPr>
            <a:xfrm>
              <a:off x="2974170"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40"/>
            <p:cNvSpPr/>
            <p:nvPr/>
          </p:nvSpPr>
          <p:spPr>
            <a:xfrm>
              <a:off x="312208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0"/>
            <p:cNvSpPr/>
            <p:nvPr/>
          </p:nvSpPr>
          <p:spPr>
            <a:xfrm>
              <a:off x="326998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0"/>
            <p:cNvSpPr/>
            <p:nvPr/>
          </p:nvSpPr>
          <p:spPr>
            <a:xfrm>
              <a:off x="341790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0"/>
            <p:cNvSpPr/>
            <p:nvPr/>
          </p:nvSpPr>
          <p:spPr>
            <a:xfrm>
              <a:off x="3565818"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0"/>
            <p:cNvSpPr/>
            <p:nvPr/>
          </p:nvSpPr>
          <p:spPr>
            <a:xfrm>
              <a:off x="3713719" y="175648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0"/>
            <p:cNvSpPr/>
            <p:nvPr/>
          </p:nvSpPr>
          <p:spPr>
            <a:xfrm>
              <a:off x="386166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0"/>
            <p:cNvSpPr/>
            <p:nvPr/>
          </p:nvSpPr>
          <p:spPr>
            <a:xfrm>
              <a:off x="400956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0"/>
            <p:cNvSpPr/>
            <p:nvPr/>
          </p:nvSpPr>
          <p:spPr>
            <a:xfrm>
              <a:off x="415748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0"/>
            <p:cNvSpPr/>
            <p:nvPr/>
          </p:nvSpPr>
          <p:spPr>
            <a:xfrm>
              <a:off x="4305398"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0"/>
            <p:cNvSpPr/>
            <p:nvPr/>
          </p:nvSpPr>
          <p:spPr>
            <a:xfrm>
              <a:off x="445331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0"/>
            <p:cNvSpPr/>
            <p:nvPr/>
          </p:nvSpPr>
          <p:spPr>
            <a:xfrm>
              <a:off x="4601215"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0"/>
            <p:cNvSpPr/>
            <p:nvPr/>
          </p:nvSpPr>
          <p:spPr>
            <a:xfrm>
              <a:off x="2530406"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40"/>
            <p:cNvSpPr/>
            <p:nvPr/>
          </p:nvSpPr>
          <p:spPr>
            <a:xfrm>
              <a:off x="2678322"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40"/>
            <p:cNvSpPr/>
            <p:nvPr/>
          </p:nvSpPr>
          <p:spPr>
            <a:xfrm>
              <a:off x="2807755" y="1627048"/>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40"/>
            <p:cNvSpPr/>
            <p:nvPr/>
          </p:nvSpPr>
          <p:spPr>
            <a:xfrm>
              <a:off x="2974170"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0"/>
            <p:cNvSpPr/>
            <p:nvPr/>
          </p:nvSpPr>
          <p:spPr>
            <a:xfrm>
              <a:off x="312208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0"/>
            <p:cNvSpPr/>
            <p:nvPr/>
          </p:nvSpPr>
          <p:spPr>
            <a:xfrm>
              <a:off x="326998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40"/>
            <p:cNvSpPr/>
            <p:nvPr/>
          </p:nvSpPr>
          <p:spPr>
            <a:xfrm>
              <a:off x="341790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0"/>
            <p:cNvSpPr/>
            <p:nvPr/>
          </p:nvSpPr>
          <p:spPr>
            <a:xfrm>
              <a:off x="3565818"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0"/>
            <p:cNvSpPr/>
            <p:nvPr/>
          </p:nvSpPr>
          <p:spPr>
            <a:xfrm>
              <a:off x="3713719" y="1627048"/>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40"/>
            <p:cNvSpPr/>
            <p:nvPr/>
          </p:nvSpPr>
          <p:spPr>
            <a:xfrm>
              <a:off x="386166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0"/>
            <p:cNvSpPr/>
            <p:nvPr/>
          </p:nvSpPr>
          <p:spPr>
            <a:xfrm>
              <a:off x="400956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0"/>
            <p:cNvSpPr/>
            <p:nvPr/>
          </p:nvSpPr>
          <p:spPr>
            <a:xfrm>
              <a:off x="415748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0"/>
            <p:cNvSpPr/>
            <p:nvPr/>
          </p:nvSpPr>
          <p:spPr>
            <a:xfrm>
              <a:off x="4305398"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0"/>
            <p:cNvSpPr/>
            <p:nvPr/>
          </p:nvSpPr>
          <p:spPr>
            <a:xfrm>
              <a:off x="445331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0"/>
            <p:cNvSpPr/>
            <p:nvPr/>
          </p:nvSpPr>
          <p:spPr>
            <a:xfrm>
              <a:off x="4601215"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0"/>
            <p:cNvSpPr/>
            <p:nvPr/>
          </p:nvSpPr>
          <p:spPr>
            <a:xfrm>
              <a:off x="2530406"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0"/>
            <p:cNvSpPr/>
            <p:nvPr/>
          </p:nvSpPr>
          <p:spPr>
            <a:xfrm>
              <a:off x="2678322"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0"/>
            <p:cNvSpPr/>
            <p:nvPr/>
          </p:nvSpPr>
          <p:spPr>
            <a:xfrm>
              <a:off x="2807755" y="1460633"/>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40"/>
            <p:cNvSpPr/>
            <p:nvPr/>
          </p:nvSpPr>
          <p:spPr>
            <a:xfrm>
              <a:off x="2974170"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0"/>
            <p:cNvSpPr/>
            <p:nvPr/>
          </p:nvSpPr>
          <p:spPr>
            <a:xfrm>
              <a:off x="312208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40"/>
            <p:cNvSpPr/>
            <p:nvPr/>
          </p:nvSpPr>
          <p:spPr>
            <a:xfrm>
              <a:off x="326998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40"/>
            <p:cNvSpPr/>
            <p:nvPr/>
          </p:nvSpPr>
          <p:spPr>
            <a:xfrm>
              <a:off x="341790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40"/>
            <p:cNvSpPr/>
            <p:nvPr/>
          </p:nvSpPr>
          <p:spPr>
            <a:xfrm>
              <a:off x="3565818"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40"/>
            <p:cNvSpPr/>
            <p:nvPr/>
          </p:nvSpPr>
          <p:spPr>
            <a:xfrm>
              <a:off x="3713719" y="1460633"/>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40"/>
            <p:cNvSpPr/>
            <p:nvPr/>
          </p:nvSpPr>
          <p:spPr>
            <a:xfrm>
              <a:off x="386166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40"/>
            <p:cNvSpPr/>
            <p:nvPr/>
          </p:nvSpPr>
          <p:spPr>
            <a:xfrm>
              <a:off x="400956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40"/>
            <p:cNvSpPr/>
            <p:nvPr/>
          </p:nvSpPr>
          <p:spPr>
            <a:xfrm>
              <a:off x="415748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40"/>
            <p:cNvSpPr/>
            <p:nvPr/>
          </p:nvSpPr>
          <p:spPr>
            <a:xfrm>
              <a:off x="4305398"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40"/>
            <p:cNvSpPr/>
            <p:nvPr/>
          </p:nvSpPr>
          <p:spPr>
            <a:xfrm>
              <a:off x="445331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40"/>
            <p:cNvSpPr/>
            <p:nvPr/>
          </p:nvSpPr>
          <p:spPr>
            <a:xfrm>
              <a:off x="4601215"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40"/>
            <p:cNvSpPr/>
            <p:nvPr/>
          </p:nvSpPr>
          <p:spPr>
            <a:xfrm>
              <a:off x="2530406"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40"/>
            <p:cNvSpPr/>
            <p:nvPr/>
          </p:nvSpPr>
          <p:spPr>
            <a:xfrm>
              <a:off x="2678322"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40"/>
            <p:cNvSpPr/>
            <p:nvPr/>
          </p:nvSpPr>
          <p:spPr>
            <a:xfrm>
              <a:off x="2807755" y="1331201"/>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40"/>
            <p:cNvSpPr/>
            <p:nvPr/>
          </p:nvSpPr>
          <p:spPr>
            <a:xfrm>
              <a:off x="2974170"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40"/>
            <p:cNvSpPr/>
            <p:nvPr/>
          </p:nvSpPr>
          <p:spPr>
            <a:xfrm>
              <a:off x="312208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40"/>
            <p:cNvSpPr/>
            <p:nvPr/>
          </p:nvSpPr>
          <p:spPr>
            <a:xfrm>
              <a:off x="326998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40"/>
            <p:cNvSpPr/>
            <p:nvPr/>
          </p:nvSpPr>
          <p:spPr>
            <a:xfrm>
              <a:off x="341790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40"/>
            <p:cNvSpPr/>
            <p:nvPr/>
          </p:nvSpPr>
          <p:spPr>
            <a:xfrm>
              <a:off x="3565818"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40"/>
            <p:cNvSpPr/>
            <p:nvPr/>
          </p:nvSpPr>
          <p:spPr>
            <a:xfrm>
              <a:off x="3713719" y="1331201"/>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40"/>
            <p:cNvSpPr/>
            <p:nvPr/>
          </p:nvSpPr>
          <p:spPr>
            <a:xfrm>
              <a:off x="386166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40"/>
            <p:cNvSpPr/>
            <p:nvPr/>
          </p:nvSpPr>
          <p:spPr>
            <a:xfrm>
              <a:off x="400956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40"/>
            <p:cNvSpPr/>
            <p:nvPr/>
          </p:nvSpPr>
          <p:spPr>
            <a:xfrm>
              <a:off x="415748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40"/>
            <p:cNvSpPr/>
            <p:nvPr/>
          </p:nvSpPr>
          <p:spPr>
            <a:xfrm>
              <a:off x="4305398"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40"/>
            <p:cNvSpPr/>
            <p:nvPr/>
          </p:nvSpPr>
          <p:spPr>
            <a:xfrm>
              <a:off x="445331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40"/>
            <p:cNvSpPr/>
            <p:nvPr/>
          </p:nvSpPr>
          <p:spPr>
            <a:xfrm>
              <a:off x="4601215" y="1331201"/>
              <a:ext cx="147932" cy="129448"/>
            </a:xfrm>
            <a:custGeom>
              <a:rect b="b" l="l" r="r" t="t"/>
              <a:pathLst>
                <a:path extrusionOk="0" h="8334" w="9524">
                  <a:moveTo>
                    <a:pt x="1" y="0"/>
                  </a:moveTo>
                  <a:lnTo>
                    <a:pt x="1"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40"/>
            <p:cNvSpPr/>
            <p:nvPr/>
          </p:nvSpPr>
          <p:spPr>
            <a:xfrm>
              <a:off x="2530406"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40"/>
            <p:cNvSpPr/>
            <p:nvPr/>
          </p:nvSpPr>
          <p:spPr>
            <a:xfrm>
              <a:off x="2678322" y="118328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40"/>
            <p:cNvSpPr/>
            <p:nvPr/>
          </p:nvSpPr>
          <p:spPr>
            <a:xfrm>
              <a:off x="2807755" y="118328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40"/>
            <p:cNvSpPr/>
            <p:nvPr/>
          </p:nvSpPr>
          <p:spPr>
            <a:xfrm>
              <a:off x="2974170" y="118328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40"/>
            <p:cNvSpPr/>
            <p:nvPr/>
          </p:nvSpPr>
          <p:spPr>
            <a:xfrm>
              <a:off x="312208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40"/>
            <p:cNvSpPr/>
            <p:nvPr/>
          </p:nvSpPr>
          <p:spPr>
            <a:xfrm>
              <a:off x="326998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40"/>
            <p:cNvSpPr/>
            <p:nvPr/>
          </p:nvSpPr>
          <p:spPr>
            <a:xfrm>
              <a:off x="341790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40"/>
            <p:cNvSpPr/>
            <p:nvPr/>
          </p:nvSpPr>
          <p:spPr>
            <a:xfrm>
              <a:off x="3565818"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40"/>
            <p:cNvSpPr/>
            <p:nvPr/>
          </p:nvSpPr>
          <p:spPr>
            <a:xfrm>
              <a:off x="3713719" y="118328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40"/>
            <p:cNvSpPr/>
            <p:nvPr/>
          </p:nvSpPr>
          <p:spPr>
            <a:xfrm>
              <a:off x="386166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40"/>
            <p:cNvSpPr/>
            <p:nvPr/>
          </p:nvSpPr>
          <p:spPr>
            <a:xfrm>
              <a:off x="400956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40"/>
            <p:cNvSpPr/>
            <p:nvPr/>
          </p:nvSpPr>
          <p:spPr>
            <a:xfrm>
              <a:off x="415748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40"/>
            <p:cNvSpPr/>
            <p:nvPr/>
          </p:nvSpPr>
          <p:spPr>
            <a:xfrm>
              <a:off x="4305398" y="1183285"/>
              <a:ext cx="147932" cy="147932"/>
            </a:xfrm>
            <a:custGeom>
              <a:rect b="b" l="l" r="r" t="t"/>
              <a:pathLst>
                <a:path extrusionOk="0" h="9524" w="9524">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40"/>
            <p:cNvSpPr/>
            <p:nvPr/>
          </p:nvSpPr>
          <p:spPr>
            <a:xfrm>
              <a:off x="2530406"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40"/>
            <p:cNvSpPr/>
            <p:nvPr/>
          </p:nvSpPr>
          <p:spPr>
            <a:xfrm>
              <a:off x="2678322" y="101690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40"/>
            <p:cNvSpPr/>
            <p:nvPr/>
          </p:nvSpPr>
          <p:spPr>
            <a:xfrm>
              <a:off x="2807755" y="101690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40"/>
            <p:cNvSpPr/>
            <p:nvPr/>
          </p:nvSpPr>
          <p:spPr>
            <a:xfrm>
              <a:off x="2974170" y="101690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40"/>
            <p:cNvSpPr/>
            <p:nvPr/>
          </p:nvSpPr>
          <p:spPr>
            <a:xfrm>
              <a:off x="312208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40"/>
            <p:cNvSpPr/>
            <p:nvPr/>
          </p:nvSpPr>
          <p:spPr>
            <a:xfrm>
              <a:off x="326998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40"/>
            <p:cNvSpPr/>
            <p:nvPr/>
          </p:nvSpPr>
          <p:spPr>
            <a:xfrm>
              <a:off x="341790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40"/>
            <p:cNvSpPr/>
            <p:nvPr/>
          </p:nvSpPr>
          <p:spPr>
            <a:xfrm>
              <a:off x="3565818"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40"/>
            <p:cNvSpPr/>
            <p:nvPr/>
          </p:nvSpPr>
          <p:spPr>
            <a:xfrm>
              <a:off x="3713719" y="101690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40"/>
            <p:cNvSpPr/>
            <p:nvPr/>
          </p:nvSpPr>
          <p:spPr>
            <a:xfrm>
              <a:off x="386166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40"/>
            <p:cNvSpPr/>
            <p:nvPr/>
          </p:nvSpPr>
          <p:spPr>
            <a:xfrm>
              <a:off x="400956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40"/>
            <p:cNvSpPr/>
            <p:nvPr/>
          </p:nvSpPr>
          <p:spPr>
            <a:xfrm>
              <a:off x="415748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40"/>
            <p:cNvSpPr/>
            <p:nvPr/>
          </p:nvSpPr>
          <p:spPr>
            <a:xfrm>
              <a:off x="2530406"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40"/>
            <p:cNvSpPr/>
            <p:nvPr/>
          </p:nvSpPr>
          <p:spPr>
            <a:xfrm>
              <a:off x="2678322" y="887468"/>
              <a:ext cx="129448" cy="129448"/>
            </a:xfrm>
            <a:custGeom>
              <a:rect b="b" l="l" r="r" t="t"/>
              <a:pathLst>
                <a:path extrusionOk="0" h="8334" w="8334">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40"/>
            <p:cNvSpPr/>
            <p:nvPr/>
          </p:nvSpPr>
          <p:spPr>
            <a:xfrm>
              <a:off x="2807755" y="887468"/>
              <a:ext cx="166431" cy="129448"/>
            </a:xfrm>
            <a:custGeom>
              <a:rect b="b" l="l" r="r" t="t"/>
              <a:pathLst>
                <a:path extrusionOk="0" h="8334" w="10715">
                  <a:moveTo>
                    <a:pt x="0" y="1"/>
                  </a:moveTo>
                  <a:lnTo>
                    <a:pt x="0" y="8333"/>
                  </a:lnTo>
                  <a:lnTo>
                    <a:pt x="10714" y="833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40"/>
            <p:cNvSpPr/>
            <p:nvPr/>
          </p:nvSpPr>
          <p:spPr>
            <a:xfrm>
              <a:off x="2974170" y="887468"/>
              <a:ext cx="147932" cy="129448"/>
            </a:xfrm>
            <a:custGeom>
              <a:rect b="b" l="l" r="r" t="t"/>
              <a:pathLst>
                <a:path extrusionOk="0" h="8334" w="9524">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40"/>
            <p:cNvSpPr/>
            <p:nvPr/>
          </p:nvSpPr>
          <p:spPr>
            <a:xfrm>
              <a:off x="312208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40"/>
            <p:cNvSpPr/>
            <p:nvPr/>
          </p:nvSpPr>
          <p:spPr>
            <a:xfrm>
              <a:off x="326998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40"/>
            <p:cNvSpPr/>
            <p:nvPr/>
          </p:nvSpPr>
          <p:spPr>
            <a:xfrm>
              <a:off x="341790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40"/>
            <p:cNvSpPr/>
            <p:nvPr/>
          </p:nvSpPr>
          <p:spPr>
            <a:xfrm>
              <a:off x="3565818"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40"/>
            <p:cNvSpPr/>
            <p:nvPr/>
          </p:nvSpPr>
          <p:spPr>
            <a:xfrm>
              <a:off x="3713719" y="887468"/>
              <a:ext cx="147963" cy="129448"/>
            </a:xfrm>
            <a:custGeom>
              <a:rect b="b" l="l" r="r" t="t"/>
              <a:pathLst>
                <a:path extrusionOk="0" h="8334" w="9526">
                  <a:moveTo>
                    <a:pt x="1" y="1"/>
                  </a:moveTo>
                  <a:lnTo>
                    <a:pt x="1" y="8333"/>
                  </a:lnTo>
                  <a:lnTo>
                    <a:pt x="9525" y="833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40"/>
            <p:cNvSpPr/>
            <p:nvPr/>
          </p:nvSpPr>
          <p:spPr>
            <a:xfrm>
              <a:off x="386166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40"/>
            <p:cNvSpPr/>
            <p:nvPr/>
          </p:nvSpPr>
          <p:spPr>
            <a:xfrm>
              <a:off x="400956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40"/>
            <p:cNvSpPr/>
            <p:nvPr/>
          </p:nvSpPr>
          <p:spPr>
            <a:xfrm>
              <a:off x="415748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40"/>
            <p:cNvSpPr/>
            <p:nvPr/>
          </p:nvSpPr>
          <p:spPr>
            <a:xfrm>
              <a:off x="2530406"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40"/>
            <p:cNvSpPr/>
            <p:nvPr/>
          </p:nvSpPr>
          <p:spPr>
            <a:xfrm>
              <a:off x="2678322" y="739552"/>
              <a:ext cx="129448" cy="147932"/>
            </a:xfrm>
            <a:custGeom>
              <a:rect b="b" l="l" r="r" t="t"/>
              <a:pathLst>
                <a:path extrusionOk="0" h="9524" w="8334">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40"/>
            <p:cNvSpPr/>
            <p:nvPr/>
          </p:nvSpPr>
          <p:spPr>
            <a:xfrm>
              <a:off x="2807755" y="739552"/>
              <a:ext cx="166431" cy="147932"/>
            </a:xfrm>
            <a:custGeom>
              <a:rect b="b" l="l" r="r" t="t"/>
              <a:pathLst>
                <a:path extrusionOk="0" h="9524" w="10715">
                  <a:moveTo>
                    <a:pt x="0" y="1"/>
                  </a:moveTo>
                  <a:lnTo>
                    <a:pt x="0" y="9524"/>
                  </a:lnTo>
                  <a:lnTo>
                    <a:pt x="10714" y="952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40"/>
            <p:cNvSpPr/>
            <p:nvPr/>
          </p:nvSpPr>
          <p:spPr>
            <a:xfrm>
              <a:off x="2974170" y="739552"/>
              <a:ext cx="147932" cy="147932"/>
            </a:xfrm>
            <a:custGeom>
              <a:rect b="b" l="l" r="r" t="t"/>
              <a:pathLst>
                <a:path extrusionOk="0" h="9524" w="9524">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40"/>
            <p:cNvSpPr/>
            <p:nvPr/>
          </p:nvSpPr>
          <p:spPr>
            <a:xfrm>
              <a:off x="312208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40"/>
            <p:cNvSpPr/>
            <p:nvPr/>
          </p:nvSpPr>
          <p:spPr>
            <a:xfrm>
              <a:off x="3269986"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40"/>
            <p:cNvSpPr/>
            <p:nvPr/>
          </p:nvSpPr>
          <p:spPr>
            <a:xfrm>
              <a:off x="3417902"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40"/>
            <p:cNvSpPr/>
            <p:nvPr/>
          </p:nvSpPr>
          <p:spPr>
            <a:xfrm>
              <a:off x="3565818"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40"/>
            <p:cNvSpPr/>
            <p:nvPr/>
          </p:nvSpPr>
          <p:spPr>
            <a:xfrm>
              <a:off x="3713719" y="739552"/>
              <a:ext cx="147963" cy="147932"/>
            </a:xfrm>
            <a:custGeom>
              <a:rect b="b" l="l" r="r" t="t"/>
              <a:pathLst>
                <a:path extrusionOk="0" h="9524" w="9526">
                  <a:moveTo>
                    <a:pt x="1" y="1"/>
                  </a:moveTo>
                  <a:lnTo>
                    <a:pt x="1" y="9524"/>
                  </a:lnTo>
                  <a:lnTo>
                    <a:pt x="9525" y="9524"/>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40"/>
            <p:cNvSpPr/>
            <p:nvPr/>
          </p:nvSpPr>
          <p:spPr>
            <a:xfrm>
              <a:off x="386166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40"/>
            <p:cNvSpPr/>
            <p:nvPr/>
          </p:nvSpPr>
          <p:spPr>
            <a:xfrm>
              <a:off x="4009566" y="739552"/>
              <a:ext cx="147932" cy="147932"/>
            </a:xfrm>
            <a:custGeom>
              <a:rect b="b" l="l" r="r" t="t"/>
              <a:pathLst>
                <a:path extrusionOk="0" h="9524" w="9524">
                  <a:moveTo>
                    <a:pt x="1" y="1"/>
                  </a:moveTo>
                  <a:lnTo>
                    <a:pt x="1" y="9524"/>
                  </a:lnTo>
                  <a:lnTo>
                    <a:pt x="9524" y="9524"/>
                  </a:lnTo>
                  <a:lnTo>
                    <a:pt x="9524"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40"/>
            <p:cNvSpPr/>
            <p:nvPr/>
          </p:nvSpPr>
          <p:spPr>
            <a:xfrm>
              <a:off x="2530406"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40"/>
            <p:cNvSpPr/>
            <p:nvPr/>
          </p:nvSpPr>
          <p:spPr>
            <a:xfrm>
              <a:off x="2678322" y="573137"/>
              <a:ext cx="129448" cy="166431"/>
            </a:xfrm>
            <a:custGeom>
              <a:rect b="b" l="l" r="r" t="t"/>
              <a:pathLst>
                <a:path extrusionOk="0" h="10715" w="8334">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40"/>
            <p:cNvSpPr/>
            <p:nvPr/>
          </p:nvSpPr>
          <p:spPr>
            <a:xfrm>
              <a:off x="2807755" y="573137"/>
              <a:ext cx="166431" cy="166431"/>
            </a:xfrm>
            <a:custGeom>
              <a:rect b="b" l="l" r="r" t="t"/>
              <a:pathLst>
                <a:path extrusionOk="0" h="10715" w="10715">
                  <a:moveTo>
                    <a:pt x="0" y="1"/>
                  </a:moveTo>
                  <a:lnTo>
                    <a:pt x="0" y="10715"/>
                  </a:lnTo>
                  <a:lnTo>
                    <a:pt x="10714" y="10715"/>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40"/>
            <p:cNvSpPr/>
            <p:nvPr/>
          </p:nvSpPr>
          <p:spPr>
            <a:xfrm>
              <a:off x="2974170" y="573137"/>
              <a:ext cx="147932" cy="166431"/>
            </a:xfrm>
            <a:custGeom>
              <a:rect b="b" l="l" r="r" t="t"/>
              <a:pathLst>
                <a:path extrusionOk="0" h="10715" w="9524">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40"/>
            <p:cNvSpPr/>
            <p:nvPr/>
          </p:nvSpPr>
          <p:spPr>
            <a:xfrm>
              <a:off x="3122086"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40"/>
            <p:cNvSpPr/>
            <p:nvPr/>
          </p:nvSpPr>
          <p:spPr>
            <a:xfrm>
              <a:off x="3269986"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40"/>
            <p:cNvSpPr/>
            <p:nvPr/>
          </p:nvSpPr>
          <p:spPr>
            <a:xfrm>
              <a:off x="3417902"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40"/>
            <p:cNvSpPr/>
            <p:nvPr/>
          </p:nvSpPr>
          <p:spPr>
            <a:xfrm>
              <a:off x="2530406"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40"/>
            <p:cNvSpPr/>
            <p:nvPr/>
          </p:nvSpPr>
          <p:spPr>
            <a:xfrm>
              <a:off x="2678322" y="443705"/>
              <a:ext cx="129448" cy="129448"/>
            </a:xfrm>
            <a:custGeom>
              <a:rect b="b" l="l" r="r" t="t"/>
              <a:pathLst>
                <a:path extrusionOk="0" h="8334" w="8334">
                  <a:moveTo>
                    <a:pt x="0" y="1"/>
                  </a:moveTo>
                  <a:lnTo>
                    <a:pt x="0" y="8334"/>
                  </a:lnTo>
                  <a:lnTo>
                    <a:pt x="8333" y="833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40"/>
            <p:cNvSpPr/>
            <p:nvPr/>
          </p:nvSpPr>
          <p:spPr>
            <a:xfrm>
              <a:off x="2807755" y="443705"/>
              <a:ext cx="166431" cy="129448"/>
            </a:xfrm>
            <a:custGeom>
              <a:rect b="b" l="l" r="r" t="t"/>
              <a:pathLst>
                <a:path extrusionOk="0" h="8334" w="10715">
                  <a:moveTo>
                    <a:pt x="0" y="1"/>
                  </a:moveTo>
                  <a:lnTo>
                    <a:pt x="0" y="8334"/>
                  </a:lnTo>
                  <a:lnTo>
                    <a:pt x="10714" y="833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40"/>
            <p:cNvSpPr/>
            <p:nvPr/>
          </p:nvSpPr>
          <p:spPr>
            <a:xfrm>
              <a:off x="2974170" y="443705"/>
              <a:ext cx="147932" cy="129448"/>
            </a:xfrm>
            <a:custGeom>
              <a:rect b="b" l="l" r="r" t="t"/>
              <a:pathLst>
                <a:path extrusionOk="0" h="8334" w="9524">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40"/>
            <p:cNvSpPr/>
            <p:nvPr/>
          </p:nvSpPr>
          <p:spPr>
            <a:xfrm>
              <a:off x="3122086"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40"/>
            <p:cNvSpPr/>
            <p:nvPr/>
          </p:nvSpPr>
          <p:spPr>
            <a:xfrm>
              <a:off x="3269986"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40"/>
            <p:cNvSpPr/>
            <p:nvPr/>
          </p:nvSpPr>
          <p:spPr>
            <a:xfrm>
              <a:off x="3417902"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40"/>
            <p:cNvSpPr/>
            <p:nvPr/>
          </p:nvSpPr>
          <p:spPr>
            <a:xfrm>
              <a:off x="2530406" y="27732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40"/>
            <p:cNvSpPr/>
            <p:nvPr/>
          </p:nvSpPr>
          <p:spPr>
            <a:xfrm>
              <a:off x="2678322" y="27732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40"/>
            <p:cNvSpPr/>
            <p:nvPr/>
          </p:nvSpPr>
          <p:spPr>
            <a:xfrm>
              <a:off x="2807755" y="27732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40"/>
            <p:cNvSpPr/>
            <p:nvPr/>
          </p:nvSpPr>
          <p:spPr>
            <a:xfrm>
              <a:off x="2974170" y="27732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40"/>
            <p:cNvSpPr/>
            <p:nvPr/>
          </p:nvSpPr>
          <p:spPr>
            <a:xfrm>
              <a:off x="3122086"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40"/>
            <p:cNvSpPr/>
            <p:nvPr/>
          </p:nvSpPr>
          <p:spPr>
            <a:xfrm>
              <a:off x="3269986"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40"/>
            <p:cNvSpPr/>
            <p:nvPr/>
          </p:nvSpPr>
          <p:spPr>
            <a:xfrm>
              <a:off x="2530406" y="129404"/>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40"/>
            <p:cNvSpPr/>
            <p:nvPr/>
          </p:nvSpPr>
          <p:spPr>
            <a:xfrm>
              <a:off x="2678322" y="129404"/>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40"/>
            <p:cNvSpPr/>
            <p:nvPr/>
          </p:nvSpPr>
          <p:spPr>
            <a:xfrm>
              <a:off x="2807755" y="129404"/>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40"/>
            <p:cNvSpPr/>
            <p:nvPr/>
          </p:nvSpPr>
          <p:spPr>
            <a:xfrm>
              <a:off x="2974170" y="129404"/>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40"/>
            <p:cNvSpPr/>
            <p:nvPr/>
          </p:nvSpPr>
          <p:spPr>
            <a:xfrm>
              <a:off x="3122086" y="129404"/>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40"/>
            <p:cNvSpPr/>
            <p:nvPr/>
          </p:nvSpPr>
          <p:spPr>
            <a:xfrm>
              <a:off x="2530406" y="-12"/>
              <a:ext cx="147932" cy="129432"/>
            </a:xfrm>
            <a:custGeom>
              <a:rect b="b" l="l" r="r" t="t"/>
              <a:pathLst>
                <a:path extrusionOk="0" h="8333"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40"/>
            <p:cNvSpPr/>
            <p:nvPr/>
          </p:nvSpPr>
          <p:spPr>
            <a:xfrm>
              <a:off x="2678322" y="-12"/>
              <a:ext cx="129448" cy="129432"/>
            </a:xfrm>
            <a:custGeom>
              <a:rect b="b" l="l" r="r" t="t"/>
              <a:pathLst>
                <a:path extrusionOk="0" h="8333"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40"/>
            <p:cNvSpPr/>
            <p:nvPr/>
          </p:nvSpPr>
          <p:spPr>
            <a:xfrm>
              <a:off x="2807755" y="-12"/>
              <a:ext cx="166431" cy="129432"/>
            </a:xfrm>
            <a:custGeom>
              <a:rect b="b" l="l" r="r" t="t"/>
              <a:pathLst>
                <a:path extrusionOk="0" h="8333"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40"/>
            <p:cNvSpPr/>
            <p:nvPr/>
          </p:nvSpPr>
          <p:spPr>
            <a:xfrm>
              <a:off x="2974170" y="-12"/>
              <a:ext cx="147932" cy="129432"/>
            </a:xfrm>
            <a:custGeom>
              <a:rect b="b" l="l" r="r" t="t"/>
              <a:pathLst>
                <a:path extrusionOk="0" h="8333" w="9524">
                  <a:moveTo>
                    <a:pt x="0" y="0"/>
                  </a:moveTo>
                  <a:lnTo>
                    <a:pt x="0"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7" name="Google Shape;427;p40"/>
          <p:cNvGrpSpPr/>
          <p:nvPr/>
        </p:nvGrpSpPr>
        <p:grpSpPr>
          <a:xfrm>
            <a:off x="7969738" y="1388253"/>
            <a:ext cx="1443946" cy="721968"/>
            <a:chOff x="311697" y="-12"/>
            <a:chExt cx="4437450" cy="2218709"/>
          </a:xfrm>
        </p:grpSpPr>
        <p:sp>
          <p:nvSpPr>
            <p:cNvPr id="428" name="Google Shape;428;p40"/>
            <p:cNvSpPr/>
            <p:nvPr/>
          </p:nvSpPr>
          <p:spPr>
            <a:xfrm>
              <a:off x="2400974"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40"/>
            <p:cNvSpPr/>
            <p:nvPr/>
          </p:nvSpPr>
          <p:spPr>
            <a:xfrm>
              <a:off x="2253074"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40"/>
            <p:cNvSpPr/>
            <p:nvPr/>
          </p:nvSpPr>
          <p:spPr>
            <a:xfrm>
              <a:off x="208667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40"/>
            <p:cNvSpPr/>
            <p:nvPr/>
          </p:nvSpPr>
          <p:spPr>
            <a:xfrm>
              <a:off x="1957242"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40"/>
            <p:cNvSpPr/>
            <p:nvPr/>
          </p:nvSpPr>
          <p:spPr>
            <a:xfrm>
              <a:off x="1790857" y="2070781"/>
              <a:ext cx="166400" cy="147916"/>
            </a:xfrm>
            <a:custGeom>
              <a:rect b="b" l="l" r="r" t="t"/>
              <a:pathLst>
                <a:path extrusionOk="0" h="9523" w="10713">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40"/>
            <p:cNvSpPr/>
            <p:nvPr/>
          </p:nvSpPr>
          <p:spPr>
            <a:xfrm>
              <a:off x="1642910"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40"/>
            <p:cNvSpPr/>
            <p:nvPr/>
          </p:nvSpPr>
          <p:spPr>
            <a:xfrm>
              <a:off x="1513494"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40"/>
            <p:cNvSpPr/>
            <p:nvPr/>
          </p:nvSpPr>
          <p:spPr>
            <a:xfrm>
              <a:off x="134709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40"/>
            <p:cNvSpPr/>
            <p:nvPr/>
          </p:nvSpPr>
          <p:spPr>
            <a:xfrm>
              <a:off x="1199178"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40"/>
            <p:cNvSpPr/>
            <p:nvPr/>
          </p:nvSpPr>
          <p:spPr>
            <a:xfrm>
              <a:off x="1069761"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40"/>
            <p:cNvSpPr/>
            <p:nvPr/>
          </p:nvSpPr>
          <p:spPr>
            <a:xfrm>
              <a:off x="903361" y="2070781"/>
              <a:ext cx="166415" cy="147916"/>
            </a:xfrm>
            <a:custGeom>
              <a:rect b="b" l="l" r="r" t="t"/>
              <a:pathLst>
                <a:path extrusionOk="0" h="9523" w="10714">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40"/>
            <p:cNvSpPr/>
            <p:nvPr/>
          </p:nvSpPr>
          <p:spPr>
            <a:xfrm>
              <a:off x="755430"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40"/>
            <p:cNvSpPr/>
            <p:nvPr/>
          </p:nvSpPr>
          <p:spPr>
            <a:xfrm>
              <a:off x="625998"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40"/>
            <p:cNvSpPr/>
            <p:nvPr/>
          </p:nvSpPr>
          <p:spPr>
            <a:xfrm>
              <a:off x="2400974"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40"/>
            <p:cNvSpPr/>
            <p:nvPr/>
          </p:nvSpPr>
          <p:spPr>
            <a:xfrm>
              <a:off x="225307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40"/>
            <p:cNvSpPr/>
            <p:nvPr/>
          </p:nvSpPr>
          <p:spPr>
            <a:xfrm>
              <a:off x="208667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40"/>
            <p:cNvSpPr/>
            <p:nvPr/>
          </p:nvSpPr>
          <p:spPr>
            <a:xfrm>
              <a:off x="1957242"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40"/>
            <p:cNvSpPr/>
            <p:nvPr/>
          </p:nvSpPr>
          <p:spPr>
            <a:xfrm>
              <a:off x="1790857" y="192286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40"/>
            <p:cNvSpPr/>
            <p:nvPr/>
          </p:nvSpPr>
          <p:spPr>
            <a:xfrm>
              <a:off x="1642910"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40"/>
            <p:cNvSpPr/>
            <p:nvPr/>
          </p:nvSpPr>
          <p:spPr>
            <a:xfrm>
              <a:off x="1513494"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40"/>
            <p:cNvSpPr/>
            <p:nvPr/>
          </p:nvSpPr>
          <p:spPr>
            <a:xfrm>
              <a:off x="134709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40"/>
            <p:cNvSpPr/>
            <p:nvPr/>
          </p:nvSpPr>
          <p:spPr>
            <a:xfrm>
              <a:off x="1199178"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40"/>
            <p:cNvSpPr/>
            <p:nvPr/>
          </p:nvSpPr>
          <p:spPr>
            <a:xfrm>
              <a:off x="1069761"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40"/>
            <p:cNvSpPr/>
            <p:nvPr/>
          </p:nvSpPr>
          <p:spPr>
            <a:xfrm>
              <a:off x="903361" y="192286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40"/>
            <p:cNvSpPr/>
            <p:nvPr/>
          </p:nvSpPr>
          <p:spPr>
            <a:xfrm>
              <a:off x="755430"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40"/>
            <p:cNvSpPr/>
            <p:nvPr/>
          </p:nvSpPr>
          <p:spPr>
            <a:xfrm>
              <a:off x="625998"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40"/>
            <p:cNvSpPr/>
            <p:nvPr/>
          </p:nvSpPr>
          <p:spPr>
            <a:xfrm>
              <a:off x="459598"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40"/>
            <p:cNvSpPr/>
            <p:nvPr/>
          </p:nvSpPr>
          <p:spPr>
            <a:xfrm>
              <a:off x="311697" y="1922865"/>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40"/>
            <p:cNvSpPr/>
            <p:nvPr/>
          </p:nvSpPr>
          <p:spPr>
            <a:xfrm>
              <a:off x="2400974"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40"/>
            <p:cNvSpPr/>
            <p:nvPr/>
          </p:nvSpPr>
          <p:spPr>
            <a:xfrm>
              <a:off x="225307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40"/>
            <p:cNvSpPr/>
            <p:nvPr/>
          </p:nvSpPr>
          <p:spPr>
            <a:xfrm>
              <a:off x="208667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40"/>
            <p:cNvSpPr/>
            <p:nvPr/>
          </p:nvSpPr>
          <p:spPr>
            <a:xfrm>
              <a:off x="1957242"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40"/>
            <p:cNvSpPr/>
            <p:nvPr/>
          </p:nvSpPr>
          <p:spPr>
            <a:xfrm>
              <a:off x="1790857" y="175648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40"/>
            <p:cNvSpPr/>
            <p:nvPr/>
          </p:nvSpPr>
          <p:spPr>
            <a:xfrm>
              <a:off x="1642910"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40"/>
            <p:cNvSpPr/>
            <p:nvPr/>
          </p:nvSpPr>
          <p:spPr>
            <a:xfrm>
              <a:off x="1513494"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40"/>
            <p:cNvSpPr/>
            <p:nvPr/>
          </p:nvSpPr>
          <p:spPr>
            <a:xfrm>
              <a:off x="134709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40"/>
            <p:cNvSpPr/>
            <p:nvPr/>
          </p:nvSpPr>
          <p:spPr>
            <a:xfrm>
              <a:off x="1199178"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40"/>
            <p:cNvSpPr/>
            <p:nvPr/>
          </p:nvSpPr>
          <p:spPr>
            <a:xfrm>
              <a:off x="1069761"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40"/>
            <p:cNvSpPr/>
            <p:nvPr/>
          </p:nvSpPr>
          <p:spPr>
            <a:xfrm>
              <a:off x="903361" y="175648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40"/>
            <p:cNvSpPr/>
            <p:nvPr/>
          </p:nvSpPr>
          <p:spPr>
            <a:xfrm>
              <a:off x="755430"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40"/>
            <p:cNvSpPr/>
            <p:nvPr/>
          </p:nvSpPr>
          <p:spPr>
            <a:xfrm>
              <a:off x="625998"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40"/>
            <p:cNvSpPr/>
            <p:nvPr/>
          </p:nvSpPr>
          <p:spPr>
            <a:xfrm>
              <a:off x="459598"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40"/>
            <p:cNvSpPr/>
            <p:nvPr/>
          </p:nvSpPr>
          <p:spPr>
            <a:xfrm>
              <a:off x="311697"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40"/>
            <p:cNvSpPr/>
            <p:nvPr/>
          </p:nvSpPr>
          <p:spPr>
            <a:xfrm>
              <a:off x="2400974"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40"/>
            <p:cNvSpPr/>
            <p:nvPr/>
          </p:nvSpPr>
          <p:spPr>
            <a:xfrm>
              <a:off x="225307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40"/>
            <p:cNvSpPr/>
            <p:nvPr/>
          </p:nvSpPr>
          <p:spPr>
            <a:xfrm>
              <a:off x="208667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40"/>
            <p:cNvSpPr/>
            <p:nvPr/>
          </p:nvSpPr>
          <p:spPr>
            <a:xfrm>
              <a:off x="1957242"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40"/>
            <p:cNvSpPr/>
            <p:nvPr/>
          </p:nvSpPr>
          <p:spPr>
            <a:xfrm>
              <a:off x="1790857" y="1627048"/>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40"/>
            <p:cNvSpPr/>
            <p:nvPr/>
          </p:nvSpPr>
          <p:spPr>
            <a:xfrm>
              <a:off x="1642910"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40"/>
            <p:cNvSpPr/>
            <p:nvPr/>
          </p:nvSpPr>
          <p:spPr>
            <a:xfrm>
              <a:off x="1513494"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40"/>
            <p:cNvSpPr/>
            <p:nvPr/>
          </p:nvSpPr>
          <p:spPr>
            <a:xfrm>
              <a:off x="134709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40"/>
            <p:cNvSpPr/>
            <p:nvPr/>
          </p:nvSpPr>
          <p:spPr>
            <a:xfrm>
              <a:off x="1199178"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40"/>
            <p:cNvSpPr/>
            <p:nvPr/>
          </p:nvSpPr>
          <p:spPr>
            <a:xfrm>
              <a:off x="1069761"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40"/>
            <p:cNvSpPr/>
            <p:nvPr/>
          </p:nvSpPr>
          <p:spPr>
            <a:xfrm>
              <a:off x="903361" y="1627048"/>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40"/>
            <p:cNvSpPr/>
            <p:nvPr/>
          </p:nvSpPr>
          <p:spPr>
            <a:xfrm>
              <a:off x="755430"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40"/>
            <p:cNvSpPr/>
            <p:nvPr/>
          </p:nvSpPr>
          <p:spPr>
            <a:xfrm>
              <a:off x="625998"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40"/>
            <p:cNvSpPr/>
            <p:nvPr/>
          </p:nvSpPr>
          <p:spPr>
            <a:xfrm>
              <a:off x="459598"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40"/>
            <p:cNvSpPr/>
            <p:nvPr/>
          </p:nvSpPr>
          <p:spPr>
            <a:xfrm>
              <a:off x="311697"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40"/>
            <p:cNvSpPr/>
            <p:nvPr/>
          </p:nvSpPr>
          <p:spPr>
            <a:xfrm>
              <a:off x="2400974"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40"/>
            <p:cNvSpPr/>
            <p:nvPr/>
          </p:nvSpPr>
          <p:spPr>
            <a:xfrm>
              <a:off x="225307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40"/>
            <p:cNvSpPr/>
            <p:nvPr/>
          </p:nvSpPr>
          <p:spPr>
            <a:xfrm>
              <a:off x="208667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40"/>
            <p:cNvSpPr/>
            <p:nvPr/>
          </p:nvSpPr>
          <p:spPr>
            <a:xfrm>
              <a:off x="1957242"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40"/>
            <p:cNvSpPr/>
            <p:nvPr/>
          </p:nvSpPr>
          <p:spPr>
            <a:xfrm>
              <a:off x="1790857" y="1460633"/>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40"/>
            <p:cNvSpPr/>
            <p:nvPr/>
          </p:nvSpPr>
          <p:spPr>
            <a:xfrm>
              <a:off x="1642910"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40"/>
            <p:cNvSpPr/>
            <p:nvPr/>
          </p:nvSpPr>
          <p:spPr>
            <a:xfrm>
              <a:off x="1513494"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40"/>
            <p:cNvSpPr/>
            <p:nvPr/>
          </p:nvSpPr>
          <p:spPr>
            <a:xfrm>
              <a:off x="134709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40"/>
            <p:cNvSpPr/>
            <p:nvPr/>
          </p:nvSpPr>
          <p:spPr>
            <a:xfrm>
              <a:off x="1199178"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40"/>
            <p:cNvSpPr/>
            <p:nvPr/>
          </p:nvSpPr>
          <p:spPr>
            <a:xfrm>
              <a:off x="1069761"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40"/>
            <p:cNvSpPr/>
            <p:nvPr/>
          </p:nvSpPr>
          <p:spPr>
            <a:xfrm>
              <a:off x="903361" y="1460633"/>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40"/>
            <p:cNvSpPr/>
            <p:nvPr/>
          </p:nvSpPr>
          <p:spPr>
            <a:xfrm>
              <a:off x="755430"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40"/>
            <p:cNvSpPr/>
            <p:nvPr/>
          </p:nvSpPr>
          <p:spPr>
            <a:xfrm>
              <a:off x="625998"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40"/>
            <p:cNvSpPr/>
            <p:nvPr/>
          </p:nvSpPr>
          <p:spPr>
            <a:xfrm>
              <a:off x="459598"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40"/>
            <p:cNvSpPr/>
            <p:nvPr/>
          </p:nvSpPr>
          <p:spPr>
            <a:xfrm>
              <a:off x="311697"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40"/>
            <p:cNvSpPr/>
            <p:nvPr/>
          </p:nvSpPr>
          <p:spPr>
            <a:xfrm>
              <a:off x="2400974"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40"/>
            <p:cNvSpPr/>
            <p:nvPr/>
          </p:nvSpPr>
          <p:spPr>
            <a:xfrm>
              <a:off x="225307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40"/>
            <p:cNvSpPr/>
            <p:nvPr/>
          </p:nvSpPr>
          <p:spPr>
            <a:xfrm>
              <a:off x="208667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40"/>
            <p:cNvSpPr/>
            <p:nvPr/>
          </p:nvSpPr>
          <p:spPr>
            <a:xfrm>
              <a:off x="1957242"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40"/>
            <p:cNvSpPr/>
            <p:nvPr/>
          </p:nvSpPr>
          <p:spPr>
            <a:xfrm>
              <a:off x="1790857" y="1331201"/>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40"/>
            <p:cNvSpPr/>
            <p:nvPr/>
          </p:nvSpPr>
          <p:spPr>
            <a:xfrm>
              <a:off x="1642910"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40"/>
            <p:cNvSpPr/>
            <p:nvPr/>
          </p:nvSpPr>
          <p:spPr>
            <a:xfrm>
              <a:off x="1513494"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40"/>
            <p:cNvSpPr/>
            <p:nvPr/>
          </p:nvSpPr>
          <p:spPr>
            <a:xfrm>
              <a:off x="134709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40"/>
            <p:cNvSpPr/>
            <p:nvPr/>
          </p:nvSpPr>
          <p:spPr>
            <a:xfrm>
              <a:off x="1199178"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40"/>
            <p:cNvSpPr/>
            <p:nvPr/>
          </p:nvSpPr>
          <p:spPr>
            <a:xfrm>
              <a:off x="1069761"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40"/>
            <p:cNvSpPr/>
            <p:nvPr/>
          </p:nvSpPr>
          <p:spPr>
            <a:xfrm>
              <a:off x="903361" y="1331201"/>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40"/>
            <p:cNvSpPr/>
            <p:nvPr/>
          </p:nvSpPr>
          <p:spPr>
            <a:xfrm>
              <a:off x="755430"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40"/>
            <p:cNvSpPr/>
            <p:nvPr/>
          </p:nvSpPr>
          <p:spPr>
            <a:xfrm>
              <a:off x="625998"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40"/>
            <p:cNvSpPr/>
            <p:nvPr/>
          </p:nvSpPr>
          <p:spPr>
            <a:xfrm>
              <a:off x="459598"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40"/>
            <p:cNvSpPr/>
            <p:nvPr/>
          </p:nvSpPr>
          <p:spPr>
            <a:xfrm>
              <a:off x="2400974"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40"/>
            <p:cNvSpPr/>
            <p:nvPr/>
          </p:nvSpPr>
          <p:spPr>
            <a:xfrm>
              <a:off x="2253074"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40"/>
            <p:cNvSpPr/>
            <p:nvPr/>
          </p:nvSpPr>
          <p:spPr>
            <a:xfrm>
              <a:off x="208667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40"/>
            <p:cNvSpPr/>
            <p:nvPr/>
          </p:nvSpPr>
          <p:spPr>
            <a:xfrm>
              <a:off x="1957242"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40"/>
            <p:cNvSpPr/>
            <p:nvPr/>
          </p:nvSpPr>
          <p:spPr>
            <a:xfrm>
              <a:off x="1790857" y="118328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40"/>
            <p:cNvSpPr/>
            <p:nvPr/>
          </p:nvSpPr>
          <p:spPr>
            <a:xfrm>
              <a:off x="1642910"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40"/>
            <p:cNvSpPr/>
            <p:nvPr/>
          </p:nvSpPr>
          <p:spPr>
            <a:xfrm>
              <a:off x="1513494"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40"/>
            <p:cNvSpPr/>
            <p:nvPr/>
          </p:nvSpPr>
          <p:spPr>
            <a:xfrm>
              <a:off x="134709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40"/>
            <p:cNvSpPr/>
            <p:nvPr/>
          </p:nvSpPr>
          <p:spPr>
            <a:xfrm>
              <a:off x="1199178"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40"/>
            <p:cNvSpPr/>
            <p:nvPr/>
          </p:nvSpPr>
          <p:spPr>
            <a:xfrm>
              <a:off x="1069761"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40"/>
            <p:cNvSpPr/>
            <p:nvPr/>
          </p:nvSpPr>
          <p:spPr>
            <a:xfrm>
              <a:off x="903361" y="118328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40"/>
            <p:cNvSpPr/>
            <p:nvPr/>
          </p:nvSpPr>
          <p:spPr>
            <a:xfrm>
              <a:off x="755430"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40"/>
            <p:cNvSpPr/>
            <p:nvPr/>
          </p:nvSpPr>
          <p:spPr>
            <a:xfrm>
              <a:off x="626013" y="1183285"/>
              <a:ext cx="129432" cy="147932"/>
            </a:xfrm>
            <a:custGeom>
              <a:rect b="b" l="l" r="r" t="t"/>
              <a:pathLst>
                <a:path extrusionOk="0" h="9524" w="8333">
                  <a:moveTo>
                    <a:pt x="1" y="1"/>
                  </a:moveTo>
                  <a:lnTo>
                    <a:pt x="1" y="9523"/>
                  </a:lnTo>
                  <a:lnTo>
                    <a:pt x="8332" y="9523"/>
                  </a:lnTo>
                  <a:lnTo>
                    <a:pt x="8332"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40"/>
            <p:cNvSpPr/>
            <p:nvPr/>
          </p:nvSpPr>
          <p:spPr>
            <a:xfrm>
              <a:off x="2400974"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40"/>
            <p:cNvSpPr/>
            <p:nvPr/>
          </p:nvSpPr>
          <p:spPr>
            <a:xfrm>
              <a:off x="2253074"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40"/>
            <p:cNvSpPr/>
            <p:nvPr/>
          </p:nvSpPr>
          <p:spPr>
            <a:xfrm>
              <a:off x="208667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40"/>
            <p:cNvSpPr/>
            <p:nvPr/>
          </p:nvSpPr>
          <p:spPr>
            <a:xfrm>
              <a:off x="1957242"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40"/>
            <p:cNvSpPr/>
            <p:nvPr/>
          </p:nvSpPr>
          <p:spPr>
            <a:xfrm>
              <a:off x="1790857" y="101690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40"/>
            <p:cNvSpPr/>
            <p:nvPr/>
          </p:nvSpPr>
          <p:spPr>
            <a:xfrm>
              <a:off x="1642910"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40"/>
            <p:cNvSpPr/>
            <p:nvPr/>
          </p:nvSpPr>
          <p:spPr>
            <a:xfrm>
              <a:off x="1513494"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40"/>
            <p:cNvSpPr/>
            <p:nvPr/>
          </p:nvSpPr>
          <p:spPr>
            <a:xfrm>
              <a:off x="134709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40"/>
            <p:cNvSpPr/>
            <p:nvPr/>
          </p:nvSpPr>
          <p:spPr>
            <a:xfrm>
              <a:off x="1199178"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40"/>
            <p:cNvSpPr/>
            <p:nvPr/>
          </p:nvSpPr>
          <p:spPr>
            <a:xfrm>
              <a:off x="1069761"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40"/>
            <p:cNvSpPr/>
            <p:nvPr/>
          </p:nvSpPr>
          <p:spPr>
            <a:xfrm>
              <a:off x="903361" y="101690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40"/>
            <p:cNvSpPr/>
            <p:nvPr/>
          </p:nvSpPr>
          <p:spPr>
            <a:xfrm>
              <a:off x="755430"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40"/>
            <p:cNvSpPr/>
            <p:nvPr/>
          </p:nvSpPr>
          <p:spPr>
            <a:xfrm>
              <a:off x="2400974"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40"/>
            <p:cNvSpPr/>
            <p:nvPr/>
          </p:nvSpPr>
          <p:spPr>
            <a:xfrm>
              <a:off x="2253074"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40"/>
            <p:cNvSpPr/>
            <p:nvPr/>
          </p:nvSpPr>
          <p:spPr>
            <a:xfrm>
              <a:off x="208667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40"/>
            <p:cNvSpPr/>
            <p:nvPr/>
          </p:nvSpPr>
          <p:spPr>
            <a:xfrm>
              <a:off x="1957242"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40"/>
            <p:cNvSpPr/>
            <p:nvPr/>
          </p:nvSpPr>
          <p:spPr>
            <a:xfrm>
              <a:off x="1790857" y="887468"/>
              <a:ext cx="166400" cy="129448"/>
            </a:xfrm>
            <a:custGeom>
              <a:rect b="b" l="l" r="r" t="t"/>
              <a:pathLst>
                <a:path extrusionOk="0" h="8334" w="10713">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40"/>
            <p:cNvSpPr/>
            <p:nvPr/>
          </p:nvSpPr>
          <p:spPr>
            <a:xfrm>
              <a:off x="1642910"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40"/>
            <p:cNvSpPr/>
            <p:nvPr/>
          </p:nvSpPr>
          <p:spPr>
            <a:xfrm>
              <a:off x="1513494"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40"/>
            <p:cNvSpPr/>
            <p:nvPr/>
          </p:nvSpPr>
          <p:spPr>
            <a:xfrm>
              <a:off x="134709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40"/>
            <p:cNvSpPr/>
            <p:nvPr/>
          </p:nvSpPr>
          <p:spPr>
            <a:xfrm>
              <a:off x="1199178"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40"/>
            <p:cNvSpPr/>
            <p:nvPr/>
          </p:nvSpPr>
          <p:spPr>
            <a:xfrm>
              <a:off x="1069761"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40"/>
            <p:cNvSpPr/>
            <p:nvPr/>
          </p:nvSpPr>
          <p:spPr>
            <a:xfrm>
              <a:off x="903361" y="887468"/>
              <a:ext cx="166415" cy="129448"/>
            </a:xfrm>
            <a:custGeom>
              <a:rect b="b" l="l" r="r" t="t"/>
              <a:pathLst>
                <a:path extrusionOk="0" h="8334" w="10714">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40"/>
            <p:cNvSpPr/>
            <p:nvPr/>
          </p:nvSpPr>
          <p:spPr>
            <a:xfrm>
              <a:off x="755430"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40"/>
            <p:cNvSpPr/>
            <p:nvPr/>
          </p:nvSpPr>
          <p:spPr>
            <a:xfrm>
              <a:off x="2400974"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40"/>
            <p:cNvSpPr/>
            <p:nvPr/>
          </p:nvSpPr>
          <p:spPr>
            <a:xfrm>
              <a:off x="2253074"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40"/>
            <p:cNvSpPr/>
            <p:nvPr/>
          </p:nvSpPr>
          <p:spPr>
            <a:xfrm>
              <a:off x="208667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40"/>
            <p:cNvSpPr/>
            <p:nvPr/>
          </p:nvSpPr>
          <p:spPr>
            <a:xfrm>
              <a:off x="1957242"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40"/>
            <p:cNvSpPr/>
            <p:nvPr/>
          </p:nvSpPr>
          <p:spPr>
            <a:xfrm>
              <a:off x="1790857" y="739552"/>
              <a:ext cx="166400" cy="147932"/>
            </a:xfrm>
            <a:custGeom>
              <a:rect b="b" l="l" r="r" t="t"/>
              <a:pathLst>
                <a:path extrusionOk="0" h="9524" w="10713">
                  <a:moveTo>
                    <a:pt x="0" y="1"/>
                  </a:moveTo>
                  <a:lnTo>
                    <a:pt x="0"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40"/>
            <p:cNvSpPr/>
            <p:nvPr/>
          </p:nvSpPr>
          <p:spPr>
            <a:xfrm>
              <a:off x="1642910"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40"/>
            <p:cNvSpPr/>
            <p:nvPr/>
          </p:nvSpPr>
          <p:spPr>
            <a:xfrm>
              <a:off x="1513494"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40"/>
            <p:cNvSpPr/>
            <p:nvPr/>
          </p:nvSpPr>
          <p:spPr>
            <a:xfrm>
              <a:off x="134709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40"/>
            <p:cNvSpPr/>
            <p:nvPr/>
          </p:nvSpPr>
          <p:spPr>
            <a:xfrm>
              <a:off x="1199178"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40"/>
            <p:cNvSpPr/>
            <p:nvPr/>
          </p:nvSpPr>
          <p:spPr>
            <a:xfrm>
              <a:off x="1069761"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40"/>
            <p:cNvSpPr/>
            <p:nvPr/>
          </p:nvSpPr>
          <p:spPr>
            <a:xfrm>
              <a:off x="903361" y="739552"/>
              <a:ext cx="166415" cy="147932"/>
            </a:xfrm>
            <a:custGeom>
              <a:rect b="b" l="l" r="r" t="t"/>
              <a:pathLst>
                <a:path extrusionOk="0" h="9524" w="10714">
                  <a:moveTo>
                    <a:pt x="0" y="1"/>
                  </a:moveTo>
                  <a:lnTo>
                    <a:pt x="0" y="9524"/>
                  </a:lnTo>
                  <a:lnTo>
                    <a:pt x="10713" y="9524"/>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40"/>
            <p:cNvSpPr/>
            <p:nvPr/>
          </p:nvSpPr>
          <p:spPr>
            <a:xfrm>
              <a:off x="2400974"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40"/>
            <p:cNvSpPr/>
            <p:nvPr/>
          </p:nvSpPr>
          <p:spPr>
            <a:xfrm>
              <a:off x="2253074"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40"/>
            <p:cNvSpPr/>
            <p:nvPr/>
          </p:nvSpPr>
          <p:spPr>
            <a:xfrm>
              <a:off x="2086674" y="573137"/>
              <a:ext cx="166415" cy="166431"/>
            </a:xfrm>
            <a:custGeom>
              <a:rect b="b" l="l" r="r" t="t"/>
              <a:pathLst>
                <a:path extrusionOk="0" h="10715" w="10714">
                  <a:moveTo>
                    <a:pt x="1" y="1"/>
                  </a:moveTo>
                  <a:lnTo>
                    <a:pt x="1"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40"/>
            <p:cNvSpPr/>
            <p:nvPr/>
          </p:nvSpPr>
          <p:spPr>
            <a:xfrm>
              <a:off x="1957242"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40"/>
            <p:cNvSpPr/>
            <p:nvPr/>
          </p:nvSpPr>
          <p:spPr>
            <a:xfrm>
              <a:off x="1790857" y="573137"/>
              <a:ext cx="166400" cy="166431"/>
            </a:xfrm>
            <a:custGeom>
              <a:rect b="b" l="l" r="r" t="t"/>
              <a:pathLst>
                <a:path extrusionOk="0" h="10715" w="10713">
                  <a:moveTo>
                    <a:pt x="0" y="1"/>
                  </a:moveTo>
                  <a:lnTo>
                    <a:pt x="0"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40"/>
            <p:cNvSpPr/>
            <p:nvPr/>
          </p:nvSpPr>
          <p:spPr>
            <a:xfrm>
              <a:off x="1642910"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40"/>
            <p:cNvSpPr/>
            <p:nvPr/>
          </p:nvSpPr>
          <p:spPr>
            <a:xfrm>
              <a:off x="1513494" y="573137"/>
              <a:ext cx="129432" cy="166431"/>
            </a:xfrm>
            <a:custGeom>
              <a:rect b="b" l="l" r="r" t="t"/>
              <a:pathLst>
                <a:path extrusionOk="0" h="10715" w="8333">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40"/>
            <p:cNvSpPr/>
            <p:nvPr/>
          </p:nvSpPr>
          <p:spPr>
            <a:xfrm>
              <a:off x="2400974"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40"/>
            <p:cNvSpPr/>
            <p:nvPr/>
          </p:nvSpPr>
          <p:spPr>
            <a:xfrm>
              <a:off x="2253074"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40"/>
            <p:cNvSpPr/>
            <p:nvPr/>
          </p:nvSpPr>
          <p:spPr>
            <a:xfrm>
              <a:off x="2086674" y="443705"/>
              <a:ext cx="166415" cy="129448"/>
            </a:xfrm>
            <a:custGeom>
              <a:rect b="b" l="l" r="r" t="t"/>
              <a:pathLst>
                <a:path extrusionOk="0" h="8334" w="10714">
                  <a:moveTo>
                    <a:pt x="1" y="1"/>
                  </a:moveTo>
                  <a:lnTo>
                    <a:pt x="1"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40"/>
            <p:cNvSpPr/>
            <p:nvPr/>
          </p:nvSpPr>
          <p:spPr>
            <a:xfrm>
              <a:off x="1957242"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40"/>
            <p:cNvSpPr/>
            <p:nvPr/>
          </p:nvSpPr>
          <p:spPr>
            <a:xfrm>
              <a:off x="1790857" y="443705"/>
              <a:ext cx="166400" cy="129448"/>
            </a:xfrm>
            <a:custGeom>
              <a:rect b="b" l="l" r="r" t="t"/>
              <a:pathLst>
                <a:path extrusionOk="0" h="8334" w="10713">
                  <a:moveTo>
                    <a:pt x="0" y="1"/>
                  </a:moveTo>
                  <a:lnTo>
                    <a:pt x="0"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40"/>
            <p:cNvSpPr/>
            <p:nvPr/>
          </p:nvSpPr>
          <p:spPr>
            <a:xfrm>
              <a:off x="1642910"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40"/>
            <p:cNvSpPr/>
            <p:nvPr/>
          </p:nvSpPr>
          <p:spPr>
            <a:xfrm>
              <a:off x="1513494" y="443705"/>
              <a:ext cx="129432" cy="129448"/>
            </a:xfrm>
            <a:custGeom>
              <a:rect b="b" l="l" r="r" t="t"/>
              <a:pathLst>
                <a:path extrusionOk="0" h="8334" w="8333">
                  <a:moveTo>
                    <a:pt x="0" y="1"/>
                  </a:moveTo>
                  <a:lnTo>
                    <a:pt x="0" y="8334"/>
                  </a:lnTo>
                  <a:lnTo>
                    <a:pt x="8333" y="8334"/>
                  </a:lnTo>
                  <a:lnTo>
                    <a:pt x="833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40"/>
            <p:cNvSpPr/>
            <p:nvPr/>
          </p:nvSpPr>
          <p:spPr>
            <a:xfrm>
              <a:off x="2400974"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40"/>
            <p:cNvSpPr/>
            <p:nvPr/>
          </p:nvSpPr>
          <p:spPr>
            <a:xfrm>
              <a:off x="2253074"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40"/>
            <p:cNvSpPr/>
            <p:nvPr/>
          </p:nvSpPr>
          <p:spPr>
            <a:xfrm>
              <a:off x="2086674" y="27732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40"/>
            <p:cNvSpPr/>
            <p:nvPr/>
          </p:nvSpPr>
          <p:spPr>
            <a:xfrm>
              <a:off x="1957242"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40"/>
            <p:cNvSpPr/>
            <p:nvPr/>
          </p:nvSpPr>
          <p:spPr>
            <a:xfrm>
              <a:off x="1790857" y="27732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40"/>
            <p:cNvSpPr/>
            <p:nvPr/>
          </p:nvSpPr>
          <p:spPr>
            <a:xfrm>
              <a:off x="1642910"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40"/>
            <p:cNvSpPr/>
            <p:nvPr/>
          </p:nvSpPr>
          <p:spPr>
            <a:xfrm>
              <a:off x="2400974"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40"/>
            <p:cNvSpPr/>
            <p:nvPr/>
          </p:nvSpPr>
          <p:spPr>
            <a:xfrm>
              <a:off x="2253074" y="129404"/>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40"/>
            <p:cNvSpPr/>
            <p:nvPr/>
          </p:nvSpPr>
          <p:spPr>
            <a:xfrm>
              <a:off x="2086674" y="129404"/>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40"/>
            <p:cNvSpPr/>
            <p:nvPr/>
          </p:nvSpPr>
          <p:spPr>
            <a:xfrm>
              <a:off x="1957242"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40"/>
            <p:cNvSpPr/>
            <p:nvPr/>
          </p:nvSpPr>
          <p:spPr>
            <a:xfrm>
              <a:off x="1790857" y="129404"/>
              <a:ext cx="166400" cy="147932"/>
            </a:xfrm>
            <a:custGeom>
              <a:rect b="b" l="l" r="r" t="t"/>
              <a:pathLst>
                <a:path extrusionOk="0" h="9524" w="10713">
                  <a:moveTo>
                    <a:pt x="0" y="1"/>
                  </a:moveTo>
                  <a:lnTo>
                    <a:pt x="0" y="9523"/>
                  </a:lnTo>
                  <a:lnTo>
                    <a:pt x="10713" y="9523"/>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40"/>
            <p:cNvSpPr/>
            <p:nvPr/>
          </p:nvSpPr>
          <p:spPr>
            <a:xfrm>
              <a:off x="2400974" y="-12"/>
              <a:ext cx="129448" cy="129432"/>
            </a:xfrm>
            <a:custGeom>
              <a:rect b="b" l="l" r="r" t="t"/>
              <a:pathLst>
                <a:path extrusionOk="0" h="8333"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40"/>
            <p:cNvSpPr/>
            <p:nvPr/>
          </p:nvSpPr>
          <p:spPr>
            <a:xfrm>
              <a:off x="2253074" y="-12"/>
              <a:ext cx="147916" cy="129432"/>
            </a:xfrm>
            <a:custGeom>
              <a:rect b="b" l="l" r="r" t="t"/>
              <a:pathLst>
                <a:path extrusionOk="0" h="8333"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40"/>
            <p:cNvSpPr/>
            <p:nvPr/>
          </p:nvSpPr>
          <p:spPr>
            <a:xfrm>
              <a:off x="2086674" y="-12"/>
              <a:ext cx="166415" cy="129432"/>
            </a:xfrm>
            <a:custGeom>
              <a:rect b="b" l="l" r="r" t="t"/>
              <a:pathLst>
                <a:path extrusionOk="0" h="8333"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40"/>
            <p:cNvSpPr/>
            <p:nvPr/>
          </p:nvSpPr>
          <p:spPr>
            <a:xfrm>
              <a:off x="1957242" y="-12"/>
              <a:ext cx="129448" cy="129432"/>
            </a:xfrm>
            <a:custGeom>
              <a:rect b="b" l="l" r="r" t="t"/>
              <a:pathLst>
                <a:path extrusionOk="0" h="8333" w="8334">
                  <a:moveTo>
                    <a:pt x="1" y="0"/>
                  </a:moveTo>
                  <a:lnTo>
                    <a:pt x="1" y="8333"/>
                  </a:lnTo>
                  <a:lnTo>
                    <a:pt x="8334" y="833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40"/>
            <p:cNvSpPr/>
            <p:nvPr/>
          </p:nvSpPr>
          <p:spPr>
            <a:xfrm>
              <a:off x="2530406"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40"/>
            <p:cNvSpPr/>
            <p:nvPr/>
          </p:nvSpPr>
          <p:spPr>
            <a:xfrm>
              <a:off x="2678322"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40"/>
            <p:cNvSpPr/>
            <p:nvPr/>
          </p:nvSpPr>
          <p:spPr>
            <a:xfrm>
              <a:off x="2807755" y="2070781"/>
              <a:ext cx="166431" cy="147916"/>
            </a:xfrm>
            <a:custGeom>
              <a:rect b="b" l="l" r="r" t="t"/>
              <a:pathLst>
                <a:path extrusionOk="0" h="9523" w="10715">
                  <a:moveTo>
                    <a:pt x="0" y="0"/>
                  </a:moveTo>
                  <a:lnTo>
                    <a:pt x="0" y="9523"/>
                  </a:lnTo>
                  <a:lnTo>
                    <a:pt x="10714" y="9523"/>
                  </a:lnTo>
                  <a:lnTo>
                    <a:pt x="1071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40"/>
            <p:cNvSpPr/>
            <p:nvPr/>
          </p:nvSpPr>
          <p:spPr>
            <a:xfrm>
              <a:off x="2974170"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40"/>
            <p:cNvSpPr/>
            <p:nvPr/>
          </p:nvSpPr>
          <p:spPr>
            <a:xfrm>
              <a:off x="312208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40"/>
            <p:cNvSpPr/>
            <p:nvPr/>
          </p:nvSpPr>
          <p:spPr>
            <a:xfrm>
              <a:off x="326998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40"/>
            <p:cNvSpPr/>
            <p:nvPr/>
          </p:nvSpPr>
          <p:spPr>
            <a:xfrm>
              <a:off x="341790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40"/>
            <p:cNvSpPr/>
            <p:nvPr/>
          </p:nvSpPr>
          <p:spPr>
            <a:xfrm>
              <a:off x="3565818"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40"/>
            <p:cNvSpPr/>
            <p:nvPr/>
          </p:nvSpPr>
          <p:spPr>
            <a:xfrm>
              <a:off x="3713719" y="2070781"/>
              <a:ext cx="147963" cy="147916"/>
            </a:xfrm>
            <a:custGeom>
              <a:rect b="b" l="l" r="r" t="t"/>
              <a:pathLst>
                <a:path extrusionOk="0" h="9523" w="9526">
                  <a:moveTo>
                    <a:pt x="1" y="0"/>
                  </a:moveTo>
                  <a:lnTo>
                    <a:pt x="1" y="9523"/>
                  </a:lnTo>
                  <a:lnTo>
                    <a:pt x="9525" y="9523"/>
                  </a:lnTo>
                  <a:lnTo>
                    <a:pt x="9525"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40"/>
            <p:cNvSpPr/>
            <p:nvPr/>
          </p:nvSpPr>
          <p:spPr>
            <a:xfrm>
              <a:off x="386166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40"/>
            <p:cNvSpPr/>
            <p:nvPr/>
          </p:nvSpPr>
          <p:spPr>
            <a:xfrm>
              <a:off x="400956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40"/>
            <p:cNvSpPr/>
            <p:nvPr/>
          </p:nvSpPr>
          <p:spPr>
            <a:xfrm>
              <a:off x="415748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40"/>
            <p:cNvSpPr/>
            <p:nvPr/>
          </p:nvSpPr>
          <p:spPr>
            <a:xfrm>
              <a:off x="4305398"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40"/>
            <p:cNvSpPr/>
            <p:nvPr/>
          </p:nvSpPr>
          <p:spPr>
            <a:xfrm>
              <a:off x="2530406"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40"/>
            <p:cNvSpPr/>
            <p:nvPr/>
          </p:nvSpPr>
          <p:spPr>
            <a:xfrm>
              <a:off x="2678322"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40"/>
            <p:cNvSpPr/>
            <p:nvPr/>
          </p:nvSpPr>
          <p:spPr>
            <a:xfrm>
              <a:off x="2807755" y="192286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40"/>
            <p:cNvSpPr/>
            <p:nvPr/>
          </p:nvSpPr>
          <p:spPr>
            <a:xfrm>
              <a:off x="2974170"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40"/>
            <p:cNvSpPr/>
            <p:nvPr/>
          </p:nvSpPr>
          <p:spPr>
            <a:xfrm>
              <a:off x="312208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40"/>
            <p:cNvSpPr/>
            <p:nvPr/>
          </p:nvSpPr>
          <p:spPr>
            <a:xfrm>
              <a:off x="326998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40"/>
            <p:cNvSpPr/>
            <p:nvPr/>
          </p:nvSpPr>
          <p:spPr>
            <a:xfrm>
              <a:off x="341790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40"/>
            <p:cNvSpPr/>
            <p:nvPr/>
          </p:nvSpPr>
          <p:spPr>
            <a:xfrm>
              <a:off x="3565818"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40"/>
            <p:cNvSpPr/>
            <p:nvPr/>
          </p:nvSpPr>
          <p:spPr>
            <a:xfrm>
              <a:off x="3713719" y="192286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40"/>
            <p:cNvSpPr/>
            <p:nvPr/>
          </p:nvSpPr>
          <p:spPr>
            <a:xfrm>
              <a:off x="386166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40"/>
            <p:cNvSpPr/>
            <p:nvPr/>
          </p:nvSpPr>
          <p:spPr>
            <a:xfrm>
              <a:off x="400956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40"/>
            <p:cNvSpPr/>
            <p:nvPr/>
          </p:nvSpPr>
          <p:spPr>
            <a:xfrm>
              <a:off x="415748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40"/>
            <p:cNvSpPr/>
            <p:nvPr/>
          </p:nvSpPr>
          <p:spPr>
            <a:xfrm>
              <a:off x="4305398"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40"/>
            <p:cNvSpPr/>
            <p:nvPr/>
          </p:nvSpPr>
          <p:spPr>
            <a:xfrm>
              <a:off x="445331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40"/>
            <p:cNvSpPr/>
            <p:nvPr/>
          </p:nvSpPr>
          <p:spPr>
            <a:xfrm>
              <a:off x="4601215" y="1922865"/>
              <a:ext cx="147932" cy="147932"/>
            </a:xfrm>
            <a:custGeom>
              <a:rect b="b" l="l" r="r" t="t"/>
              <a:pathLst>
                <a:path extrusionOk="0" h="9524" w="9524">
                  <a:moveTo>
                    <a:pt x="1" y="1"/>
                  </a:moveTo>
                  <a:lnTo>
                    <a:pt x="1"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40"/>
            <p:cNvSpPr/>
            <p:nvPr/>
          </p:nvSpPr>
          <p:spPr>
            <a:xfrm>
              <a:off x="2530406"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40"/>
            <p:cNvSpPr/>
            <p:nvPr/>
          </p:nvSpPr>
          <p:spPr>
            <a:xfrm>
              <a:off x="2678322"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40"/>
            <p:cNvSpPr/>
            <p:nvPr/>
          </p:nvSpPr>
          <p:spPr>
            <a:xfrm>
              <a:off x="2807755" y="175648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40"/>
            <p:cNvSpPr/>
            <p:nvPr/>
          </p:nvSpPr>
          <p:spPr>
            <a:xfrm>
              <a:off x="2974170"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40"/>
            <p:cNvSpPr/>
            <p:nvPr/>
          </p:nvSpPr>
          <p:spPr>
            <a:xfrm>
              <a:off x="312208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40"/>
            <p:cNvSpPr/>
            <p:nvPr/>
          </p:nvSpPr>
          <p:spPr>
            <a:xfrm>
              <a:off x="326998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40"/>
            <p:cNvSpPr/>
            <p:nvPr/>
          </p:nvSpPr>
          <p:spPr>
            <a:xfrm>
              <a:off x="341790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40"/>
            <p:cNvSpPr/>
            <p:nvPr/>
          </p:nvSpPr>
          <p:spPr>
            <a:xfrm>
              <a:off x="3565818"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40"/>
            <p:cNvSpPr/>
            <p:nvPr/>
          </p:nvSpPr>
          <p:spPr>
            <a:xfrm>
              <a:off x="3713719" y="175648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40"/>
            <p:cNvSpPr/>
            <p:nvPr/>
          </p:nvSpPr>
          <p:spPr>
            <a:xfrm>
              <a:off x="386166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40"/>
            <p:cNvSpPr/>
            <p:nvPr/>
          </p:nvSpPr>
          <p:spPr>
            <a:xfrm>
              <a:off x="400956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40"/>
            <p:cNvSpPr/>
            <p:nvPr/>
          </p:nvSpPr>
          <p:spPr>
            <a:xfrm>
              <a:off x="415748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40"/>
            <p:cNvSpPr/>
            <p:nvPr/>
          </p:nvSpPr>
          <p:spPr>
            <a:xfrm>
              <a:off x="4305398"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40"/>
            <p:cNvSpPr/>
            <p:nvPr/>
          </p:nvSpPr>
          <p:spPr>
            <a:xfrm>
              <a:off x="445331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40"/>
            <p:cNvSpPr/>
            <p:nvPr/>
          </p:nvSpPr>
          <p:spPr>
            <a:xfrm>
              <a:off x="4601215"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40"/>
            <p:cNvSpPr/>
            <p:nvPr/>
          </p:nvSpPr>
          <p:spPr>
            <a:xfrm>
              <a:off x="2530406"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40"/>
            <p:cNvSpPr/>
            <p:nvPr/>
          </p:nvSpPr>
          <p:spPr>
            <a:xfrm>
              <a:off x="2678322"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40"/>
            <p:cNvSpPr/>
            <p:nvPr/>
          </p:nvSpPr>
          <p:spPr>
            <a:xfrm>
              <a:off x="2807755" y="1627048"/>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40"/>
            <p:cNvSpPr/>
            <p:nvPr/>
          </p:nvSpPr>
          <p:spPr>
            <a:xfrm>
              <a:off x="2974170"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40"/>
            <p:cNvSpPr/>
            <p:nvPr/>
          </p:nvSpPr>
          <p:spPr>
            <a:xfrm>
              <a:off x="312208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40"/>
            <p:cNvSpPr/>
            <p:nvPr/>
          </p:nvSpPr>
          <p:spPr>
            <a:xfrm>
              <a:off x="326998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40"/>
            <p:cNvSpPr/>
            <p:nvPr/>
          </p:nvSpPr>
          <p:spPr>
            <a:xfrm>
              <a:off x="341790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40"/>
            <p:cNvSpPr/>
            <p:nvPr/>
          </p:nvSpPr>
          <p:spPr>
            <a:xfrm>
              <a:off x="3565818"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40"/>
            <p:cNvSpPr/>
            <p:nvPr/>
          </p:nvSpPr>
          <p:spPr>
            <a:xfrm>
              <a:off x="3713719" y="1627048"/>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40"/>
            <p:cNvSpPr/>
            <p:nvPr/>
          </p:nvSpPr>
          <p:spPr>
            <a:xfrm>
              <a:off x="386166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40"/>
            <p:cNvSpPr/>
            <p:nvPr/>
          </p:nvSpPr>
          <p:spPr>
            <a:xfrm>
              <a:off x="400956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40"/>
            <p:cNvSpPr/>
            <p:nvPr/>
          </p:nvSpPr>
          <p:spPr>
            <a:xfrm>
              <a:off x="415748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40"/>
            <p:cNvSpPr/>
            <p:nvPr/>
          </p:nvSpPr>
          <p:spPr>
            <a:xfrm>
              <a:off x="4305398"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40"/>
            <p:cNvSpPr/>
            <p:nvPr/>
          </p:nvSpPr>
          <p:spPr>
            <a:xfrm>
              <a:off x="445331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40"/>
            <p:cNvSpPr/>
            <p:nvPr/>
          </p:nvSpPr>
          <p:spPr>
            <a:xfrm>
              <a:off x="4601215"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40"/>
            <p:cNvSpPr/>
            <p:nvPr/>
          </p:nvSpPr>
          <p:spPr>
            <a:xfrm>
              <a:off x="2530406"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40"/>
            <p:cNvSpPr/>
            <p:nvPr/>
          </p:nvSpPr>
          <p:spPr>
            <a:xfrm>
              <a:off x="2678322"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40"/>
            <p:cNvSpPr/>
            <p:nvPr/>
          </p:nvSpPr>
          <p:spPr>
            <a:xfrm>
              <a:off x="2807755" y="1460633"/>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40"/>
            <p:cNvSpPr/>
            <p:nvPr/>
          </p:nvSpPr>
          <p:spPr>
            <a:xfrm>
              <a:off x="2974170"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40"/>
            <p:cNvSpPr/>
            <p:nvPr/>
          </p:nvSpPr>
          <p:spPr>
            <a:xfrm>
              <a:off x="312208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40"/>
            <p:cNvSpPr/>
            <p:nvPr/>
          </p:nvSpPr>
          <p:spPr>
            <a:xfrm>
              <a:off x="326998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40"/>
            <p:cNvSpPr/>
            <p:nvPr/>
          </p:nvSpPr>
          <p:spPr>
            <a:xfrm>
              <a:off x="341790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40"/>
            <p:cNvSpPr/>
            <p:nvPr/>
          </p:nvSpPr>
          <p:spPr>
            <a:xfrm>
              <a:off x="3565818"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40"/>
            <p:cNvSpPr/>
            <p:nvPr/>
          </p:nvSpPr>
          <p:spPr>
            <a:xfrm>
              <a:off x="3713719" y="1460633"/>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40"/>
            <p:cNvSpPr/>
            <p:nvPr/>
          </p:nvSpPr>
          <p:spPr>
            <a:xfrm>
              <a:off x="386166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40"/>
            <p:cNvSpPr/>
            <p:nvPr/>
          </p:nvSpPr>
          <p:spPr>
            <a:xfrm>
              <a:off x="400956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40"/>
            <p:cNvSpPr/>
            <p:nvPr/>
          </p:nvSpPr>
          <p:spPr>
            <a:xfrm>
              <a:off x="415748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40"/>
            <p:cNvSpPr/>
            <p:nvPr/>
          </p:nvSpPr>
          <p:spPr>
            <a:xfrm>
              <a:off x="4305398"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40"/>
            <p:cNvSpPr/>
            <p:nvPr/>
          </p:nvSpPr>
          <p:spPr>
            <a:xfrm>
              <a:off x="445331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40"/>
            <p:cNvSpPr/>
            <p:nvPr/>
          </p:nvSpPr>
          <p:spPr>
            <a:xfrm>
              <a:off x="4601215"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40"/>
            <p:cNvSpPr/>
            <p:nvPr/>
          </p:nvSpPr>
          <p:spPr>
            <a:xfrm>
              <a:off x="2530406"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40"/>
            <p:cNvSpPr/>
            <p:nvPr/>
          </p:nvSpPr>
          <p:spPr>
            <a:xfrm>
              <a:off x="2678322"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40"/>
            <p:cNvSpPr/>
            <p:nvPr/>
          </p:nvSpPr>
          <p:spPr>
            <a:xfrm>
              <a:off x="2807755" y="1331201"/>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40"/>
            <p:cNvSpPr/>
            <p:nvPr/>
          </p:nvSpPr>
          <p:spPr>
            <a:xfrm>
              <a:off x="2974170"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40"/>
            <p:cNvSpPr/>
            <p:nvPr/>
          </p:nvSpPr>
          <p:spPr>
            <a:xfrm>
              <a:off x="312208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40"/>
            <p:cNvSpPr/>
            <p:nvPr/>
          </p:nvSpPr>
          <p:spPr>
            <a:xfrm>
              <a:off x="326998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40"/>
            <p:cNvSpPr/>
            <p:nvPr/>
          </p:nvSpPr>
          <p:spPr>
            <a:xfrm>
              <a:off x="341790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40"/>
            <p:cNvSpPr/>
            <p:nvPr/>
          </p:nvSpPr>
          <p:spPr>
            <a:xfrm>
              <a:off x="3565818"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40"/>
            <p:cNvSpPr/>
            <p:nvPr/>
          </p:nvSpPr>
          <p:spPr>
            <a:xfrm>
              <a:off x="3713719" y="1331201"/>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40"/>
            <p:cNvSpPr/>
            <p:nvPr/>
          </p:nvSpPr>
          <p:spPr>
            <a:xfrm>
              <a:off x="386166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40"/>
            <p:cNvSpPr/>
            <p:nvPr/>
          </p:nvSpPr>
          <p:spPr>
            <a:xfrm>
              <a:off x="400956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40"/>
            <p:cNvSpPr/>
            <p:nvPr/>
          </p:nvSpPr>
          <p:spPr>
            <a:xfrm>
              <a:off x="415748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40"/>
            <p:cNvSpPr/>
            <p:nvPr/>
          </p:nvSpPr>
          <p:spPr>
            <a:xfrm>
              <a:off x="4305398"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40"/>
            <p:cNvSpPr/>
            <p:nvPr/>
          </p:nvSpPr>
          <p:spPr>
            <a:xfrm>
              <a:off x="445331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40"/>
            <p:cNvSpPr/>
            <p:nvPr/>
          </p:nvSpPr>
          <p:spPr>
            <a:xfrm>
              <a:off x="4601215" y="1331201"/>
              <a:ext cx="147932" cy="129448"/>
            </a:xfrm>
            <a:custGeom>
              <a:rect b="b" l="l" r="r" t="t"/>
              <a:pathLst>
                <a:path extrusionOk="0" h="8334" w="9524">
                  <a:moveTo>
                    <a:pt x="1" y="0"/>
                  </a:moveTo>
                  <a:lnTo>
                    <a:pt x="1"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40"/>
            <p:cNvSpPr/>
            <p:nvPr/>
          </p:nvSpPr>
          <p:spPr>
            <a:xfrm>
              <a:off x="2530406"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40"/>
            <p:cNvSpPr/>
            <p:nvPr/>
          </p:nvSpPr>
          <p:spPr>
            <a:xfrm>
              <a:off x="2678322" y="118328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40"/>
            <p:cNvSpPr/>
            <p:nvPr/>
          </p:nvSpPr>
          <p:spPr>
            <a:xfrm>
              <a:off x="2807755" y="118328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40"/>
            <p:cNvSpPr/>
            <p:nvPr/>
          </p:nvSpPr>
          <p:spPr>
            <a:xfrm>
              <a:off x="2974170" y="118328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40"/>
            <p:cNvSpPr/>
            <p:nvPr/>
          </p:nvSpPr>
          <p:spPr>
            <a:xfrm>
              <a:off x="312208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40"/>
            <p:cNvSpPr/>
            <p:nvPr/>
          </p:nvSpPr>
          <p:spPr>
            <a:xfrm>
              <a:off x="326998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40"/>
            <p:cNvSpPr/>
            <p:nvPr/>
          </p:nvSpPr>
          <p:spPr>
            <a:xfrm>
              <a:off x="341790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40"/>
            <p:cNvSpPr/>
            <p:nvPr/>
          </p:nvSpPr>
          <p:spPr>
            <a:xfrm>
              <a:off x="3565818"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40"/>
            <p:cNvSpPr/>
            <p:nvPr/>
          </p:nvSpPr>
          <p:spPr>
            <a:xfrm>
              <a:off x="3713719" y="118328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40"/>
            <p:cNvSpPr/>
            <p:nvPr/>
          </p:nvSpPr>
          <p:spPr>
            <a:xfrm>
              <a:off x="386166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40"/>
            <p:cNvSpPr/>
            <p:nvPr/>
          </p:nvSpPr>
          <p:spPr>
            <a:xfrm>
              <a:off x="400956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40"/>
            <p:cNvSpPr/>
            <p:nvPr/>
          </p:nvSpPr>
          <p:spPr>
            <a:xfrm>
              <a:off x="415748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40"/>
            <p:cNvSpPr/>
            <p:nvPr/>
          </p:nvSpPr>
          <p:spPr>
            <a:xfrm>
              <a:off x="4305398" y="1183285"/>
              <a:ext cx="147932" cy="147932"/>
            </a:xfrm>
            <a:custGeom>
              <a:rect b="b" l="l" r="r" t="t"/>
              <a:pathLst>
                <a:path extrusionOk="0" h="9524" w="9524">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40"/>
            <p:cNvSpPr/>
            <p:nvPr/>
          </p:nvSpPr>
          <p:spPr>
            <a:xfrm>
              <a:off x="2530406"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40"/>
            <p:cNvSpPr/>
            <p:nvPr/>
          </p:nvSpPr>
          <p:spPr>
            <a:xfrm>
              <a:off x="2678322" y="101690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40"/>
            <p:cNvSpPr/>
            <p:nvPr/>
          </p:nvSpPr>
          <p:spPr>
            <a:xfrm>
              <a:off x="2807755" y="101690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40"/>
            <p:cNvSpPr/>
            <p:nvPr/>
          </p:nvSpPr>
          <p:spPr>
            <a:xfrm>
              <a:off x="2974170" y="101690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40"/>
            <p:cNvSpPr/>
            <p:nvPr/>
          </p:nvSpPr>
          <p:spPr>
            <a:xfrm>
              <a:off x="312208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40"/>
            <p:cNvSpPr/>
            <p:nvPr/>
          </p:nvSpPr>
          <p:spPr>
            <a:xfrm>
              <a:off x="326998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40"/>
            <p:cNvSpPr/>
            <p:nvPr/>
          </p:nvSpPr>
          <p:spPr>
            <a:xfrm>
              <a:off x="341790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40"/>
            <p:cNvSpPr/>
            <p:nvPr/>
          </p:nvSpPr>
          <p:spPr>
            <a:xfrm>
              <a:off x="3565818"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40"/>
            <p:cNvSpPr/>
            <p:nvPr/>
          </p:nvSpPr>
          <p:spPr>
            <a:xfrm>
              <a:off x="3713719" y="101690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40"/>
            <p:cNvSpPr/>
            <p:nvPr/>
          </p:nvSpPr>
          <p:spPr>
            <a:xfrm>
              <a:off x="386166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40"/>
            <p:cNvSpPr/>
            <p:nvPr/>
          </p:nvSpPr>
          <p:spPr>
            <a:xfrm>
              <a:off x="400956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40"/>
            <p:cNvSpPr/>
            <p:nvPr/>
          </p:nvSpPr>
          <p:spPr>
            <a:xfrm>
              <a:off x="415748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40"/>
            <p:cNvSpPr/>
            <p:nvPr/>
          </p:nvSpPr>
          <p:spPr>
            <a:xfrm>
              <a:off x="2530406"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40"/>
            <p:cNvSpPr/>
            <p:nvPr/>
          </p:nvSpPr>
          <p:spPr>
            <a:xfrm>
              <a:off x="2678322" y="887468"/>
              <a:ext cx="129448" cy="129448"/>
            </a:xfrm>
            <a:custGeom>
              <a:rect b="b" l="l" r="r" t="t"/>
              <a:pathLst>
                <a:path extrusionOk="0" h="8334" w="8334">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40"/>
            <p:cNvSpPr/>
            <p:nvPr/>
          </p:nvSpPr>
          <p:spPr>
            <a:xfrm>
              <a:off x="2807755" y="887468"/>
              <a:ext cx="166431" cy="129448"/>
            </a:xfrm>
            <a:custGeom>
              <a:rect b="b" l="l" r="r" t="t"/>
              <a:pathLst>
                <a:path extrusionOk="0" h="8334" w="10715">
                  <a:moveTo>
                    <a:pt x="0" y="1"/>
                  </a:moveTo>
                  <a:lnTo>
                    <a:pt x="0" y="8333"/>
                  </a:lnTo>
                  <a:lnTo>
                    <a:pt x="10714" y="833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40"/>
            <p:cNvSpPr/>
            <p:nvPr/>
          </p:nvSpPr>
          <p:spPr>
            <a:xfrm>
              <a:off x="2974170" y="887468"/>
              <a:ext cx="147932" cy="129448"/>
            </a:xfrm>
            <a:custGeom>
              <a:rect b="b" l="l" r="r" t="t"/>
              <a:pathLst>
                <a:path extrusionOk="0" h="8334" w="9524">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40"/>
            <p:cNvSpPr/>
            <p:nvPr/>
          </p:nvSpPr>
          <p:spPr>
            <a:xfrm>
              <a:off x="312208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40"/>
            <p:cNvSpPr/>
            <p:nvPr/>
          </p:nvSpPr>
          <p:spPr>
            <a:xfrm>
              <a:off x="326998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40"/>
            <p:cNvSpPr/>
            <p:nvPr/>
          </p:nvSpPr>
          <p:spPr>
            <a:xfrm>
              <a:off x="341790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40"/>
            <p:cNvSpPr/>
            <p:nvPr/>
          </p:nvSpPr>
          <p:spPr>
            <a:xfrm>
              <a:off x="3565818"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40"/>
            <p:cNvSpPr/>
            <p:nvPr/>
          </p:nvSpPr>
          <p:spPr>
            <a:xfrm>
              <a:off x="3713719" y="887468"/>
              <a:ext cx="147963" cy="129448"/>
            </a:xfrm>
            <a:custGeom>
              <a:rect b="b" l="l" r="r" t="t"/>
              <a:pathLst>
                <a:path extrusionOk="0" h="8334" w="9526">
                  <a:moveTo>
                    <a:pt x="1" y="1"/>
                  </a:moveTo>
                  <a:lnTo>
                    <a:pt x="1" y="8333"/>
                  </a:lnTo>
                  <a:lnTo>
                    <a:pt x="9525" y="833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40"/>
            <p:cNvSpPr/>
            <p:nvPr/>
          </p:nvSpPr>
          <p:spPr>
            <a:xfrm>
              <a:off x="386166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40"/>
            <p:cNvSpPr/>
            <p:nvPr/>
          </p:nvSpPr>
          <p:spPr>
            <a:xfrm>
              <a:off x="400956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40"/>
            <p:cNvSpPr/>
            <p:nvPr/>
          </p:nvSpPr>
          <p:spPr>
            <a:xfrm>
              <a:off x="415748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40"/>
            <p:cNvSpPr/>
            <p:nvPr/>
          </p:nvSpPr>
          <p:spPr>
            <a:xfrm>
              <a:off x="2530406"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40"/>
            <p:cNvSpPr/>
            <p:nvPr/>
          </p:nvSpPr>
          <p:spPr>
            <a:xfrm>
              <a:off x="2678322" y="739552"/>
              <a:ext cx="129448" cy="147932"/>
            </a:xfrm>
            <a:custGeom>
              <a:rect b="b" l="l" r="r" t="t"/>
              <a:pathLst>
                <a:path extrusionOk="0" h="9524" w="8334">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40"/>
            <p:cNvSpPr/>
            <p:nvPr/>
          </p:nvSpPr>
          <p:spPr>
            <a:xfrm>
              <a:off x="2807755" y="739552"/>
              <a:ext cx="166431" cy="147932"/>
            </a:xfrm>
            <a:custGeom>
              <a:rect b="b" l="l" r="r" t="t"/>
              <a:pathLst>
                <a:path extrusionOk="0" h="9524" w="10715">
                  <a:moveTo>
                    <a:pt x="0" y="1"/>
                  </a:moveTo>
                  <a:lnTo>
                    <a:pt x="0" y="9524"/>
                  </a:lnTo>
                  <a:lnTo>
                    <a:pt x="10714" y="952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40"/>
            <p:cNvSpPr/>
            <p:nvPr/>
          </p:nvSpPr>
          <p:spPr>
            <a:xfrm>
              <a:off x="2974170" y="739552"/>
              <a:ext cx="147932" cy="147932"/>
            </a:xfrm>
            <a:custGeom>
              <a:rect b="b" l="l" r="r" t="t"/>
              <a:pathLst>
                <a:path extrusionOk="0" h="9524" w="9524">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40"/>
            <p:cNvSpPr/>
            <p:nvPr/>
          </p:nvSpPr>
          <p:spPr>
            <a:xfrm>
              <a:off x="312208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40"/>
            <p:cNvSpPr/>
            <p:nvPr/>
          </p:nvSpPr>
          <p:spPr>
            <a:xfrm>
              <a:off x="3269986"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40"/>
            <p:cNvSpPr/>
            <p:nvPr/>
          </p:nvSpPr>
          <p:spPr>
            <a:xfrm>
              <a:off x="3417902"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40"/>
            <p:cNvSpPr/>
            <p:nvPr/>
          </p:nvSpPr>
          <p:spPr>
            <a:xfrm>
              <a:off x="3565818"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40"/>
            <p:cNvSpPr/>
            <p:nvPr/>
          </p:nvSpPr>
          <p:spPr>
            <a:xfrm>
              <a:off x="3713719" y="739552"/>
              <a:ext cx="147963" cy="147932"/>
            </a:xfrm>
            <a:custGeom>
              <a:rect b="b" l="l" r="r" t="t"/>
              <a:pathLst>
                <a:path extrusionOk="0" h="9524" w="9526">
                  <a:moveTo>
                    <a:pt x="1" y="1"/>
                  </a:moveTo>
                  <a:lnTo>
                    <a:pt x="1" y="9524"/>
                  </a:lnTo>
                  <a:lnTo>
                    <a:pt x="9525" y="9524"/>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40"/>
            <p:cNvSpPr/>
            <p:nvPr/>
          </p:nvSpPr>
          <p:spPr>
            <a:xfrm>
              <a:off x="386166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40"/>
            <p:cNvSpPr/>
            <p:nvPr/>
          </p:nvSpPr>
          <p:spPr>
            <a:xfrm>
              <a:off x="4009566" y="739552"/>
              <a:ext cx="147932" cy="147932"/>
            </a:xfrm>
            <a:custGeom>
              <a:rect b="b" l="l" r="r" t="t"/>
              <a:pathLst>
                <a:path extrusionOk="0" h="9524" w="9524">
                  <a:moveTo>
                    <a:pt x="1" y="1"/>
                  </a:moveTo>
                  <a:lnTo>
                    <a:pt x="1" y="9524"/>
                  </a:lnTo>
                  <a:lnTo>
                    <a:pt x="9524" y="9524"/>
                  </a:lnTo>
                  <a:lnTo>
                    <a:pt x="9524"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40"/>
            <p:cNvSpPr/>
            <p:nvPr/>
          </p:nvSpPr>
          <p:spPr>
            <a:xfrm>
              <a:off x="2530406"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40"/>
            <p:cNvSpPr/>
            <p:nvPr/>
          </p:nvSpPr>
          <p:spPr>
            <a:xfrm>
              <a:off x="2678322" y="573137"/>
              <a:ext cx="129448" cy="166431"/>
            </a:xfrm>
            <a:custGeom>
              <a:rect b="b" l="l" r="r" t="t"/>
              <a:pathLst>
                <a:path extrusionOk="0" h="10715" w="8334">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40"/>
            <p:cNvSpPr/>
            <p:nvPr/>
          </p:nvSpPr>
          <p:spPr>
            <a:xfrm>
              <a:off x="2807755" y="573137"/>
              <a:ext cx="166431" cy="166431"/>
            </a:xfrm>
            <a:custGeom>
              <a:rect b="b" l="l" r="r" t="t"/>
              <a:pathLst>
                <a:path extrusionOk="0" h="10715" w="10715">
                  <a:moveTo>
                    <a:pt x="0" y="1"/>
                  </a:moveTo>
                  <a:lnTo>
                    <a:pt x="0" y="10715"/>
                  </a:lnTo>
                  <a:lnTo>
                    <a:pt x="10714" y="10715"/>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40"/>
            <p:cNvSpPr/>
            <p:nvPr/>
          </p:nvSpPr>
          <p:spPr>
            <a:xfrm>
              <a:off x="2974170" y="573137"/>
              <a:ext cx="147932" cy="166431"/>
            </a:xfrm>
            <a:custGeom>
              <a:rect b="b" l="l" r="r" t="t"/>
              <a:pathLst>
                <a:path extrusionOk="0" h="10715" w="9524">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40"/>
            <p:cNvSpPr/>
            <p:nvPr/>
          </p:nvSpPr>
          <p:spPr>
            <a:xfrm>
              <a:off x="3122086"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40"/>
            <p:cNvSpPr/>
            <p:nvPr/>
          </p:nvSpPr>
          <p:spPr>
            <a:xfrm>
              <a:off x="3269986"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40"/>
            <p:cNvSpPr/>
            <p:nvPr/>
          </p:nvSpPr>
          <p:spPr>
            <a:xfrm>
              <a:off x="3417902"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40"/>
            <p:cNvSpPr/>
            <p:nvPr/>
          </p:nvSpPr>
          <p:spPr>
            <a:xfrm>
              <a:off x="2530406"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40"/>
            <p:cNvSpPr/>
            <p:nvPr/>
          </p:nvSpPr>
          <p:spPr>
            <a:xfrm>
              <a:off x="2678322" y="443705"/>
              <a:ext cx="129448" cy="129448"/>
            </a:xfrm>
            <a:custGeom>
              <a:rect b="b" l="l" r="r" t="t"/>
              <a:pathLst>
                <a:path extrusionOk="0" h="8334" w="8334">
                  <a:moveTo>
                    <a:pt x="0" y="1"/>
                  </a:moveTo>
                  <a:lnTo>
                    <a:pt x="0" y="8334"/>
                  </a:lnTo>
                  <a:lnTo>
                    <a:pt x="8333" y="833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40"/>
            <p:cNvSpPr/>
            <p:nvPr/>
          </p:nvSpPr>
          <p:spPr>
            <a:xfrm>
              <a:off x="2807755" y="443705"/>
              <a:ext cx="166431" cy="129448"/>
            </a:xfrm>
            <a:custGeom>
              <a:rect b="b" l="l" r="r" t="t"/>
              <a:pathLst>
                <a:path extrusionOk="0" h="8334" w="10715">
                  <a:moveTo>
                    <a:pt x="0" y="1"/>
                  </a:moveTo>
                  <a:lnTo>
                    <a:pt x="0" y="8334"/>
                  </a:lnTo>
                  <a:lnTo>
                    <a:pt x="10714" y="833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40"/>
            <p:cNvSpPr/>
            <p:nvPr/>
          </p:nvSpPr>
          <p:spPr>
            <a:xfrm>
              <a:off x="2974170" y="443705"/>
              <a:ext cx="147932" cy="129448"/>
            </a:xfrm>
            <a:custGeom>
              <a:rect b="b" l="l" r="r" t="t"/>
              <a:pathLst>
                <a:path extrusionOk="0" h="8334" w="9524">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40"/>
            <p:cNvSpPr/>
            <p:nvPr/>
          </p:nvSpPr>
          <p:spPr>
            <a:xfrm>
              <a:off x="3122086"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40"/>
            <p:cNvSpPr/>
            <p:nvPr/>
          </p:nvSpPr>
          <p:spPr>
            <a:xfrm>
              <a:off x="3269986"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40"/>
            <p:cNvSpPr/>
            <p:nvPr/>
          </p:nvSpPr>
          <p:spPr>
            <a:xfrm>
              <a:off x="3417902"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40"/>
            <p:cNvSpPr/>
            <p:nvPr/>
          </p:nvSpPr>
          <p:spPr>
            <a:xfrm>
              <a:off x="2530406" y="27732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40"/>
            <p:cNvSpPr/>
            <p:nvPr/>
          </p:nvSpPr>
          <p:spPr>
            <a:xfrm>
              <a:off x="2678322" y="27732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40"/>
            <p:cNvSpPr/>
            <p:nvPr/>
          </p:nvSpPr>
          <p:spPr>
            <a:xfrm>
              <a:off x="2807755" y="27732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40"/>
            <p:cNvSpPr/>
            <p:nvPr/>
          </p:nvSpPr>
          <p:spPr>
            <a:xfrm>
              <a:off x="2974170" y="27732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40"/>
            <p:cNvSpPr/>
            <p:nvPr/>
          </p:nvSpPr>
          <p:spPr>
            <a:xfrm>
              <a:off x="3122086"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40"/>
            <p:cNvSpPr/>
            <p:nvPr/>
          </p:nvSpPr>
          <p:spPr>
            <a:xfrm>
              <a:off x="3269986"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40"/>
            <p:cNvSpPr/>
            <p:nvPr/>
          </p:nvSpPr>
          <p:spPr>
            <a:xfrm>
              <a:off x="2530406" y="129404"/>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40"/>
            <p:cNvSpPr/>
            <p:nvPr/>
          </p:nvSpPr>
          <p:spPr>
            <a:xfrm>
              <a:off x="2678322" y="129404"/>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40"/>
            <p:cNvSpPr/>
            <p:nvPr/>
          </p:nvSpPr>
          <p:spPr>
            <a:xfrm>
              <a:off x="2807755" y="129404"/>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40"/>
            <p:cNvSpPr/>
            <p:nvPr/>
          </p:nvSpPr>
          <p:spPr>
            <a:xfrm>
              <a:off x="2974170" y="129404"/>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40"/>
            <p:cNvSpPr/>
            <p:nvPr/>
          </p:nvSpPr>
          <p:spPr>
            <a:xfrm>
              <a:off x="3122086" y="129404"/>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40"/>
            <p:cNvSpPr/>
            <p:nvPr/>
          </p:nvSpPr>
          <p:spPr>
            <a:xfrm>
              <a:off x="2530406" y="-12"/>
              <a:ext cx="147932" cy="129432"/>
            </a:xfrm>
            <a:custGeom>
              <a:rect b="b" l="l" r="r" t="t"/>
              <a:pathLst>
                <a:path extrusionOk="0" h="8333"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40"/>
            <p:cNvSpPr/>
            <p:nvPr/>
          </p:nvSpPr>
          <p:spPr>
            <a:xfrm>
              <a:off x="2678322" y="-12"/>
              <a:ext cx="129448" cy="129432"/>
            </a:xfrm>
            <a:custGeom>
              <a:rect b="b" l="l" r="r" t="t"/>
              <a:pathLst>
                <a:path extrusionOk="0" h="8333"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40"/>
            <p:cNvSpPr/>
            <p:nvPr/>
          </p:nvSpPr>
          <p:spPr>
            <a:xfrm>
              <a:off x="2807755" y="-12"/>
              <a:ext cx="166431" cy="129432"/>
            </a:xfrm>
            <a:custGeom>
              <a:rect b="b" l="l" r="r" t="t"/>
              <a:pathLst>
                <a:path extrusionOk="0" h="8333"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40"/>
            <p:cNvSpPr/>
            <p:nvPr/>
          </p:nvSpPr>
          <p:spPr>
            <a:xfrm>
              <a:off x="2974170" y="-12"/>
              <a:ext cx="147932" cy="129432"/>
            </a:xfrm>
            <a:custGeom>
              <a:rect b="b" l="l" r="r" t="t"/>
              <a:pathLst>
                <a:path extrusionOk="0" h="8333" w="9524">
                  <a:moveTo>
                    <a:pt x="0" y="0"/>
                  </a:moveTo>
                  <a:lnTo>
                    <a:pt x="0"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7" name="Google Shape;757;p40"/>
          <p:cNvGrpSpPr/>
          <p:nvPr/>
        </p:nvGrpSpPr>
        <p:grpSpPr>
          <a:xfrm>
            <a:off x="-98650" y="3310126"/>
            <a:ext cx="9242700" cy="2002824"/>
            <a:chOff x="-98650" y="3310126"/>
            <a:chExt cx="9242700" cy="2002824"/>
          </a:xfrm>
        </p:grpSpPr>
        <p:grpSp>
          <p:nvGrpSpPr>
            <p:cNvPr id="758" name="Google Shape;758;p40"/>
            <p:cNvGrpSpPr/>
            <p:nvPr/>
          </p:nvGrpSpPr>
          <p:grpSpPr>
            <a:xfrm>
              <a:off x="2788951" y="3310126"/>
              <a:ext cx="831786" cy="721973"/>
              <a:chOff x="2788951" y="3310126"/>
              <a:chExt cx="831786" cy="721973"/>
            </a:xfrm>
          </p:grpSpPr>
          <p:sp>
            <p:nvSpPr>
              <p:cNvPr id="759" name="Google Shape;759;p40"/>
              <p:cNvSpPr/>
              <p:nvPr/>
            </p:nvSpPr>
            <p:spPr>
              <a:xfrm>
                <a:off x="3412729" y="3947714"/>
                <a:ext cx="110973" cy="84385"/>
              </a:xfrm>
              <a:custGeom>
                <a:rect b="b" l="l" r="r" t="t"/>
                <a:pathLst>
                  <a:path extrusionOk="0" h="2416" w="3177">
                    <a:moveTo>
                      <a:pt x="1" y="1"/>
                    </a:moveTo>
                    <a:lnTo>
                      <a:pt x="1" y="2415"/>
                    </a:lnTo>
                    <a:lnTo>
                      <a:pt x="3176" y="2415"/>
                    </a:lnTo>
                    <a:lnTo>
                      <a:pt x="3176" y="1"/>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40"/>
              <p:cNvSpPr/>
              <p:nvPr/>
            </p:nvSpPr>
            <p:spPr>
              <a:xfrm>
                <a:off x="3315694" y="3947714"/>
                <a:ext cx="97070" cy="84385"/>
              </a:xfrm>
              <a:custGeom>
                <a:rect b="b" l="l" r="r" t="t"/>
                <a:pathLst>
                  <a:path extrusionOk="0" h="2416" w="2779">
                    <a:moveTo>
                      <a:pt x="1" y="1"/>
                    </a:moveTo>
                    <a:lnTo>
                      <a:pt x="1" y="2415"/>
                    </a:lnTo>
                    <a:lnTo>
                      <a:pt x="2779" y="2415"/>
                    </a:lnTo>
                    <a:lnTo>
                      <a:pt x="2779"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40"/>
              <p:cNvSpPr/>
              <p:nvPr/>
            </p:nvSpPr>
            <p:spPr>
              <a:xfrm>
                <a:off x="3204826" y="3947714"/>
                <a:ext cx="110903" cy="84385"/>
              </a:xfrm>
              <a:custGeom>
                <a:rect b="b" l="l" r="r" t="t"/>
                <a:pathLst>
                  <a:path extrusionOk="0" h="2416" w="3175">
                    <a:moveTo>
                      <a:pt x="0" y="1"/>
                    </a:moveTo>
                    <a:lnTo>
                      <a:pt x="0" y="2415"/>
                    </a:lnTo>
                    <a:lnTo>
                      <a:pt x="3175" y="2415"/>
                    </a:lnTo>
                    <a:lnTo>
                      <a:pt x="3175" y="1"/>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40"/>
              <p:cNvSpPr/>
              <p:nvPr/>
            </p:nvSpPr>
            <p:spPr>
              <a:xfrm>
                <a:off x="3107791" y="3947714"/>
                <a:ext cx="97070" cy="84385"/>
              </a:xfrm>
              <a:custGeom>
                <a:rect b="b" l="l" r="r" t="t"/>
                <a:pathLst>
                  <a:path extrusionOk="0" h="2416" w="2779">
                    <a:moveTo>
                      <a:pt x="0" y="1"/>
                    </a:moveTo>
                    <a:lnTo>
                      <a:pt x="0" y="2415"/>
                    </a:lnTo>
                    <a:lnTo>
                      <a:pt x="2778" y="2415"/>
                    </a:lnTo>
                    <a:lnTo>
                      <a:pt x="2778" y="1"/>
                    </a:lnTo>
                    <a:close/>
                  </a:path>
                </a:pathLst>
              </a:cu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40"/>
              <p:cNvSpPr/>
              <p:nvPr/>
            </p:nvSpPr>
            <p:spPr>
              <a:xfrm>
                <a:off x="2996888" y="3947714"/>
                <a:ext cx="110938" cy="84385"/>
              </a:xfrm>
              <a:custGeom>
                <a:rect b="b" l="l" r="r" t="t"/>
                <a:pathLst>
                  <a:path extrusionOk="0" h="2416" w="3176">
                    <a:moveTo>
                      <a:pt x="1" y="1"/>
                    </a:moveTo>
                    <a:lnTo>
                      <a:pt x="1" y="2415"/>
                    </a:lnTo>
                    <a:lnTo>
                      <a:pt x="3175" y="2415"/>
                    </a:lnTo>
                    <a:lnTo>
                      <a:pt x="317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40"/>
              <p:cNvSpPr/>
              <p:nvPr/>
            </p:nvSpPr>
            <p:spPr>
              <a:xfrm>
                <a:off x="2899853" y="3947714"/>
                <a:ext cx="97070" cy="84385"/>
              </a:xfrm>
              <a:custGeom>
                <a:rect b="b" l="l" r="r" t="t"/>
                <a:pathLst>
                  <a:path extrusionOk="0" h="2416" w="2779">
                    <a:moveTo>
                      <a:pt x="1" y="1"/>
                    </a:moveTo>
                    <a:lnTo>
                      <a:pt x="1" y="2415"/>
                    </a:lnTo>
                    <a:lnTo>
                      <a:pt x="2779" y="2415"/>
                    </a:lnTo>
                    <a:lnTo>
                      <a:pt x="2779" y="1"/>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40"/>
              <p:cNvSpPr/>
              <p:nvPr/>
            </p:nvSpPr>
            <p:spPr>
              <a:xfrm>
                <a:off x="3412729" y="3836850"/>
                <a:ext cx="110973" cy="110895"/>
              </a:xfrm>
              <a:custGeom>
                <a:rect b="b" l="l" r="r" t="t"/>
                <a:pathLst>
                  <a:path extrusionOk="0" h="3175" w="3177">
                    <a:moveTo>
                      <a:pt x="1" y="0"/>
                    </a:moveTo>
                    <a:lnTo>
                      <a:pt x="1" y="3175"/>
                    </a:lnTo>
                    <a:lnTo>
                      <a:pt x="3176" y="3175"/>
                    </a:lnTo>
                    <a:lnTo>
                      <a:pt x="3176"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40"/>
              <p:cNvSpPr/>
              <p:nvPr/>
            </p:nvSpPr>
            <p:spPr>
              <a:xfrm>
                <a:off x="3315694" y="3836850"/>
                <a:ext cx="97070" cy="110895"/>
              </a:xfrm>
              <a:custGeom>
                <a:rect b="b" l="l" r="r" t="t"/>
                <a:pathLst>
                  <a:path extrusionOk="0" h="3175" w="2779">
                    <a:moveTo>
                      <a:pt x="1" y="0"/>
                    </a:moveTo>
                    <a:lnTo>
                      <a:pt x="1" y="3175"/>
                    </a:lnTo>
                    <a:lnTo>
                      <a:pt x="2779" y="3175"/>
                    </a:lnTo>
                    <a:lnTo>
                      <a:pt x="2779" y="0"/>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40"/>
              <p:cNvSpPr/>
              <p:nvPr/>
            </p:nvSpPr>
            <p:spPr>
              <a:xfrm>
                <a:off x="3204826" y="3836850"/>
                <a:ext cx="110903" cy="110895"/>
              </a:xfrm>
              <a:custGeom>
                <a:rect b="b" l="l" r="r" t="t"/>
                <a:pathLst>
                  <a:path extrusionOk="0" h="3175" w="3175">
                    <a:moveTo>
                      <a:pt x="0" y="0"/>
                    </a:moveTo>
                    <a:lnTo>
                      <a:pt x="0" y="3175"/>
                    </a:lnTo>
                    <a:lnTo>
                      <a:pt x="3175" y="3175"/>
                    </a:lnTo>
                    <a:lnTo>
                      <a:pt x="3175"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40"/>
              <p:cNvSpPr/>
              <p:nvPr/>
            </p:nvSpPr>
            <p:spPr>
              <a:xfrm>
                <a:off x="3107791" y="3836850"/>
                <a:ext cx="97070" cy="110895"/>
              </a:xfrm>
              <a:custGeom>
                <a:rect b="b" l="l" r="r" t="t"/>
                <a:pathLst>
                  <a:path extrusionOk="0" h="3175" w="2779">
                    <a:moveTo>
                      <a:pt x="0" y="0"/>
                    </a:moveTo>
                    <a:lnTo>
                      <a:pt x="0" y="3175"/>
                    </a:lnTo>
                    <a:lnTo>
                      <a:pt x="2778" y="3175"/>
                    </a:lnTo>
                    <a:lnTo>
                      <a:pt x="2778" y="0"/>
                    </a:lnTo>
                    <a:close/>
                  </a:path>
                </a:pathLst>
              </a:cu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40"/>
              <p:cNvSpPr/>
              <p:nvPr/>
            </p:nvSpPr>
            <p:spPr>
              <a:xfrm>
                <a:off x="2996888" y="3836850"/>
                <a:ext cx="110938" cy="110895"/>
              </a:xfrm>
              <a:custGeom>
                <a:rect b="b" l="l" r="r" t="t"/>
                <a:pathLst>
                  <a:path extrusionOk="0" h="3175" w="3176">
                    <a:moveTo>
                      <a:pt x="1" y="0"/>
                    </a:moveTo>
                    <a:lnTo>
                      <a:pt x="1" y="3175"/>
                    </a:lnTo>
                    <a:lnTo>
                      <a:pt x="3175" y="3175"/>
                    </a:lnTo>
                    <a:lnTo>
                      <a:pt x="317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40"/>
              <p:cNvSpPr/>
              <p:nvPr/>
            </p:nvSpPr>
            <p:spPr>
              <a:xfrm>
                <a:off x="2899853" y="3836850"/>
                <a:ext cx="97070" cy="110895"/>
              </a:xfrm>
              <a:custGeom>
                <a:rect b="b" l="l" r="r" t="t"/>
                <a:pathLst>
                  <a:path extrusionOk="0" h="3175" w="2779">
                    <a:moveTo>
                      <a:pt x="1" y="0"/>
                    </a:moveTo>
                    <a:lnTo>
                      <a:pt x="1" y="3175"/>
                    </a:lnTo>
                    <a:lnTo>
                      <a:pt x="2779" y="3175"/>
                    </a:lnTo>
                    <a:lnTo>
                      <a:pt x="2779"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40"/>
              <p:cNvSpPr/>
              <p:nvPr/>
            </p:nvSpPr>
            <p:spPr>
              <a:xfrm>
                <a:off x="3412729" y="3739819"/>
                <a:ext cx="110973" cy="97064"/>
              </a:xfrm>
              <a:custGeom>
                <a:rect b="b" l="l" r="r" t="t"/>
                <a:pathLst>
                  <a:path extrusionOk="0" h="2779" w="3177">
                    <a:moveTo>
                      <a:pt x="1" y="0"/>
                    </a:moveTo>
                    <a:lnTo>
                      <a:pt x="1" y="2778"/>
                    </a:lnTo>
                    <a:lnTo>
                      <a:pt x="3176" y="2778"/>
                    </a:lnTo>
                    <a:lnTo>
                      <a:pt x="3176"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40"/>
              <p:cNvSpPr/>
              <p:nvPr/>
            </p:nvSpPr>
            <p:spPr>
              <a:xfrm>
                <a:off x="3315694" y="3739819"/>
                <a:ext cx="97070" cy="97064"/>
              </a:xfrm>
              <a:custGeom>
                <a:rect b="b" l="l" r="r" t="t"/>
                <a:pathLst>
                  <a:path extrusionOk="0" h="2779" w="2779">
                    <a:moveTo>
                      <a:pt x="1" y="0"/>
                    </a:moveTo>
                    <a:lnTo>
                      <a:pt x="1" y="2778"/>
                    </a:lnTo>
                    <a:lnTo>
                      <a:pt x="2779" y="2778"/>
                    </a:lnTo>
                    <a:lnTo>
                      <a:pt x="2779" y="0"/>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40"/>
              <p:cNvSpPr/>
              <p:nvPr/>
            </p:nvSpPr>
            <p:spPr>
              <a:xfrm>
                <a:off x="3204826" y="3739819"/>
                <a:ext cx="110903" cy="97064"/>
              </a:xfrm>
              <a:custGeom>
                <a:rect b="b" l="l" r="r" t="t"/>
                <a:pathLst>
                  <a:path extrusionOk="0" h="2779" w="3175">
                    <a:moveTo>
                      <a:pt x="0" y="0"/>
                    </a:moveTo>
                    <a:lnTo>
                      <a:pt x="0" y="2778"/>
                    </a:lnTo>
                    <a:lnTo>
                      <a:pt x="3175" y="2778"/>
                    </a:lnTo>
                    <a:lnTo>
                      <a:pt x="3175" y="0"/>
                    </a:ln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40"/>
              <p:cNvSpPr/>
              <p:nvPr/>
            </p:nvSpPr>
            <p:spPr>
              <a:xfrm>
                <a:off x="3107791" y="3739819"/>
                <a:ext cx="97070" cy="97064"/>
              </a:xfrm>
              <a:custGeom>
                <a:rect b="b" l="l" r="r" t="t"/>
                <a:pathLst>
                  <a:path extrusionOk="0" h="2779" w="2779">
                    <a:moveTo>
                      <a:pt x="0" y="0"/>
                    </a:moveTo>
                    <a:lnTo>
                      <a:pt x="0" y="2778"/>
                    </a:lnTo>
                    <a:lnTo>
                      <a:pt x="2778" y="2778"/>
                    </a:lnTo>
                    <a:lnTo>
                      <a:pt x="2778" y="0"/>
                    </a:lnTo>
                    <a:close/>
                  </a:path>
                </a:pathLst>
              </a:cu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40"/>
              <p:cNvSpPr/>
              <p:nvPr/>
            </p:nvSpPr>
            <p:spPr>
              <a:xfrm>
                <a:off x="2996888" y="3739819"/>
                <a:ext cx="110938" cy="97064"/>
              </a:xfrm>
              <a:custGeom>
                <a:rect b="b" l="l" r="r" t="t"/>
                <a:pathLst>
                  <a:path extrusionOk="0" h="2779" w="3176">
                    <a:moveTo>
                      <a:pt x="1" y="0"/>
                    </a:moveTo>
                    <a:lnTo>
                      <a:pt x="1" y="2778"/>
                    </a:lnTo>
                    <a:lnTo>
                      <a:pt x="3175" y="2778"/>
                    </a:lnTo>
                    <a:lnTo>
                      <a:pt x="317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40"/>
              <p:cNvSpPr/>
              <p:nvPr/>
            </p:nvSpPr>
            <p:spPr>
              <a:xfrm>
                <a:off x="2899853" y="3739819"/>
                <a:ext cx="97070" cy="97064"/>
              </a:xfrm>
              <a:custGeom>
                <a:rect b="b" l="l" r="r" t="t"/>
                <a:pathLst>
                  <a:path extrusionOk="0" h="2779" w="2779">
                    <a:moveTo>
                      <a:pt x="1" y="0"/>
                    </a:moveTo>
                    <a:lnTo>
                      <a:pt x="1" y="2778"/>
                    </a:lnTo>
                    <a:lnTo>
                      <a:pt x="2779" y="2778"/>
                    </a:lnTo>
                    <a:lnTo>
                      <a:pt x="2779"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40"/>
              <p:cNvSpPr/>
              <p:nvPr/>
            </p:nvSpPr>
            <p:spPr>
              <a:xfrm>
                <a:off x="3412729" y="3628885"/>
                <a:ext cx="110973" cy="110965"/>
              </a:xfrm>
              <a:custGeom>
                <a:rect b="b" l="l" r="r" t="t"/>
                <a:pathLst>
                  <a:path extrusionOk="0" h="3177" w="3177">
                    <a:moveTo>
                      <a:pt x="1" y="1"/>
                    </a:moveTo>
                    <a:lnTo>
                      <a:pt x="1" y="3176"/>
                    </a:lnTo>
                    <a:lnTo>
                      <a:pt x="3176" y="3176"/>
                    </a:lnTo>
                    <a:lnTo>
                      <a:pt x="3176"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40"/>
              <p:cNvSpPr/>
              <p:nvPr/>
            </p:nvSpPr>
            <p:spPr>
              <a:xfrm>
                <a:off x="3315694" y="3628885"/>
                <a:ext cx="97070" cy="110965"/>
              </a:xfrm>
              <a:custGeom>
                <a:rect b="b" l="l" r="r" t="t"/>
                <a:pathLst>
                  <a:path extrusionOk="0" h="3177" w="2779">
                    <a:moveTo>
                      <a:pt x="1" y="1"/>
                    </a:moveTo>
                    <a:lnTo>
                      <a:pt x="1" y="3176"/>
                    </a:lnTo>
                    <a:lnTo>
                      <a:pt x="2779" y="3176"/>
                    </a:lnTo>
                    <a:lnTo>
                      <a:pt x="2779"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40"/>
              <p:cNvSpPr/>
              <p:nvPr/>
            </p:nvSpPr>
            <p:spPr>
              <a:xfrm>
                <a:off x="3204826" y="3628885"/>
                <a:ext cx="110903" cy="110965"/>
              </a:xfrm>
              <a:custGeom>
                <a:rect b="b" l="l" r="r" t="t"/>
                <a:pathLst>
                  <a:path extrusionOk="0" h="3177" w="3175">
                    <a:moveTo>
                      <a:pt x="0" y="1"/>
                    </a:moveTo>
                    <a:lnTo>
                      <a:pt x="0" y="3176"/>
                    </a:lnTo>
                    <a:lnTo>
                      <a:pt x="3175" y="3176"/>
                    </a:lnTo>
                    <a:lnTo>
                      <a:pt x="3175"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40"/>
              <p:cNvSpPr/>
              <p:nvPr/>
            </p:nvSpPr>
            <p:spPr>
              <a:xfrm>
                <a:off x="3107791" y="3628885"/>
                <a:ext cx="97070" cy="110965"/>
              </a:xfrm>
              <a:custGeom>
                <a:rect b="b" l="l" r="r" t="t"/>
                <a:pathLst>
                  <a:path extrusionOk="0" h="3177" w="2779">
                    <a:moveTo>
                      <a:pt x="0" y="1"/>
                    </a:moveTo>
                    <a:lnTo>
                      <a:pt x="0" y="3176"/>
                    </a:lnTo>
                    <a:lnTo>
                      <a:pt x="2778" y="3176"/>
                    </a:lnTo>
                    <a:lnTo>
                      <a:pt x="2778"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40"/>
              <p:cNvSpPr/>
              <p:nvPr/>
            </p:nvSpPr>
            <p:spPr>
              <a:xfrm>
                <a:off x="2996888" y="3628885"/>
                <a:ext cx="110938" cy="110965"/>
              </a:xfrm>
              <a:custGeom>
                <a:rect b="b" l="l" r="r" t="t"/>
                <a:pathLst>
                  <a:path extrusionOk="0" h="3177" w="3176">
                    <a:moveTo>
                      <a:pt x="1" y="1"/>
                    </a:moveTo>
                    <a:lnTo>
                      <a:pt x="1" y="3176"/>
                    </a:lnTo>
                    <a:lnTo>
                      <a:pt x="3175" y="3176"/>
                    </a:lnTo>
                    <a:lnTo>
                      <a:pt x="3175"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40"/>
              <p:cNvSpPr/>
              <p:nvPr/>
            </p:nvSpPr>
            <p:spPr>
              <a:xfrm>
                <a:off x="2899853" y="3628885"/>
                <a:ext cx="97070" cy="110965"/>
              </a:xfrm>
              <a:custGeom>
                <a:rect b="b" l="l" r="r" t="t"/>
                <a:pathLst>
                  <a:path extrusionOk="0" h="3177" w="2779">
                    <a:moveTo>
                      <a:pt x="1" y="1"/>
                    </a:moveTo>
                    <a:lnTo>
                      <a:pt x="1" y="3176"/>
                    </a:lnTo>
                    <a:lnTo>
                      <a:pt x="2779" y="3176"/>
                    </a:lnTo>
                    <a:lnTo>
                      <a:pt x="2779" y="1"/>
                    </a:ln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40"/>
              <p:cNvSpPr/>
              <p:nvPr/>
            </p:nvSpPr>
            <p:spPr>
              <a:xfrm>
                <a:off x="3523667" y="3518022"/>
                <a:ext cx="97070" cy="110895"/>
              </a:xfrm>
              <a:custGeom>
                <a:rect b="b" l="l" r="r" t="t"/>
                <a:pathLst>
                  <a:path extrusionOk="0" h="3175" w="2779">
                    <a:moveTo>
                      <a:pt x="0" y="0"/>
                    </a:moveTo>
                    <a:lnTo>
                      <a:pt x="0" y="3175"/>
                    </a:lnTo>
                    <a:lnTo>
                      <a:pt x="2778" y="3175"/>
                    </a:lnTo>
                    <a:lnTo>
                      <a:pt x="2778" y="0"/>
                    </a:lnTo>
                    <a:close/>
                  </a:path>
                </a:pathLst>
              </a:custGeom>
              <a:solidFill>
                <a:srgbClr val="626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40"/>
              <p:cNvSpPr/>
              <p:nvPr/>
            </p:nvSpPr>
            <p:spPr>
              <a:xfrm>
                <a:off x="3412729" y="3518022"/>
                <a:ext cx="110973" cy="110895"/>
              </a:xfrm>
              <a:custGeom>
                <a:rect b="b" l="l" r="r" t="t"/>
                <a:pathLst>
                  <a:path extrusionOk="0" h="3175" w="3177">
                    <a:moveTo>
                      <a:pt x="1" y="0"/>
                    </a:moveTo>
                    <a:lnTo>
                      <a:pt x="1" y="3175"/>
                    </a:lnTo>
                    <a:lnTo>
                      <a:pt x="3176" y="3175"/>
                    </a:lnTo>
                    <a:lnTo>
                      <a:pt x="3176" y="0"/>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40"/>
              <p:cNvSpPr/>
              <p:nvPr/>
            </p:nvSpPr>
            <p:spPr>
              <a:xfrm>
                <a:off x="3315694" y="3518022"/>
                <a:ext cx="97070" cy="110895"/>
              </a:xfrm>
              <a:custGeom>
                <a:rect b="b" l="l" r="r" t="t"/>
                <a:pathLst>
                  <a:path extrusionOk="0" h="3175" w="2779">
                    <a:moveTo>
                      <a:pt x="1" y="0"/>
                    </a:moveTo>
                    <a:lnTo>
                      <a:pt x="1" y="3175"/>
                    </a:lnTo>
                    <a:lnTo>
                      <a:pt x="2779" y="3175"/>
                    </a:lnTo>
                    <a:lnTo>
                      <a:pt x="2779" y="0"/>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40"/>
              <p:cNvSpPr/>
              <p:nvPr/>
            </p:nvSpPr>
            <p:spPr>
              <a:xfrm>
                <a:off x="3204826" y="3518022"/>
                <a:ext cx="110903" cy="110895"/>
              </a:xfrm>
              <a:custGeom>
                <a:rect b="b" l="l" r="r" t="t"/>
                <a:pathLst>
                  <a:path extrusionOk="0" h="3175" w="3175">
                    <a:moveTo>
                      <a:pt x="0" y="0"/>
                    </a:moveTo>
                    <a:lnTo>
                      <a:pt x="0" y="3175"/>
                    </a:lnTo>
                    <a:lnTo>
                      <a:pt x="3175" y="3175"/>
                    </a:lnTo>
                    <a:lnTo>
                      <a:pt x="3175" y="0"/>
                    </a:lnTo>
                    <a:close/>
                  </a:path>
                </a:pathLst>
              </a:cu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40"/>
              <p:cNvSpPr/>
              <p:nvPr/>
            </p:nvSpPr>
            <p:spPr>
              <a:xfrm>
                <a:off x="3107791" y="3518022"/>
                <a:ext cx="97070" cy="110895"/>
              </a:xfrm>
              <a:custGeom>
                <a:rect b="b" l="l" r="r" t="t"/>
                <a:pathLst>
                  <a:path extrusionOk="0" h="3175" w="2779">
                    <a:moveTo>
                      <a:pt x="0" y="0"/>
                    </a:moveTo>
                    <a:lnTo>
                      <a:pt x="0" y="3175"/>
                    </a:lnTo>
                    <a:lnTo>
                      <a:pt x="2778" y="3175"/>
                    </a:lnTo>
                    <a:lnTo>
                      <a:pt x="2778" y="0"/>
                    </a:lnTo>
                    <a:close/>
                  </a:path>
                </a:pathLst>
              </a:cu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40"/>
              <p:cNvSpPr/>
              <p:nvPr/>
            </p:nvSpPr>
            <p:spPr>
              <a:xfrm>
                <a:off x="2996888" y="3518022"/>
                <a:ext cx="110938" cy="110895"/>
              </a:xfrm>
              <a:custGeom>
                <a:rect b="b" l="l" r="r" t="t"/>
                <a:pathLst>
                  <a:path extrusionOk="0" h="3175" w="3176">
                    <a:moveTo>
                      <a:pt x="1" y="0"/>
                    </a:moveTo>
                    <a:lnTo>
                      <a:pt x="1" y="3175"/>
                    </a:lnTo>
                    <a:lnTo>
                      <a:pt x="3175" y="3175"/>
                    </a:lnTo>
                    <a:lnTo>
                      <a:pt x="3175" y="0"/>
                    </a:lnTo>
                    <a:close/>
                  </a:path>
                </a:pathLst>
              </a:cu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40"/>
              <p:cNvSpPr/>
              <p:nvPr/>
            </p:nvSpPr>
            <p:spPr>
              <a:xfrm>
                <a:off x="2899853" y="3518022"/>
                <a:ext cx="97070" cy="110895"/>
              </a:xfrm>
              <a:custGeom>
                <a:rect b="b" l="l" r="r" t="t"/>
                <a:pathLst>
                  <a:path extrusionOk="0" h="3175" w="2779">
                    <a:moveTo>
                      <a:pt x="1" y="0"/>
                    </a:moveTo>
                    <a:lnTo>
                      <a:pt x="1" y="3175"/>
                    </a:lnTo>
                    <a:lnTo>
                      <a:pt x="2779" y="3175"/>
                    </a:lnTo>
                    <a:lnTo>
                      <a:pt x="2779"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40"/>
              <p:cNvSpPr/>
              <p:nvPr/>
            </p:nvSpPr>
            <p:spPr>
              <a:xfrm>
                <a:off x="2788951" y="3518022"/>
                <a:ext cx="110938" cy="110895"/>
              </a:xfrm>
              <a:custGeom>
                <a:rect b="b" l="l" r="r" t="t"/>
                <a:pathLst>
                  <a:path extrusionOk="0" h="3175" w="3176">
                    <a:moveTo>
                      <a:pt x="0" y="0"/>
                    </a:moveTo>
                    <a:lnTo>
                      <a:pt x="0" y="3175"/>
                    </a:lnTo>
                    <a:lnTo>
                      <a:pt x="3176" y="3175"/>
                    </a:lnTo>
                    <a:lnTo>
                      <a:pt x="3176" y="0"/>
                    </a:ln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40"/>
              <p:cNvSpPr/>
              <p:nvPr/>
            </p:nvSpPr>
            <p:spPr>
              <a:xfrm>
                <a:off x="3523667" y="3420990"/>
                <a:ext cx="97070" cy="97064"/>
              </a:xfrm>
              <a:custGeom>
                <a:rect b="b" l="l" r="r" t="t"/>
                <a:pathLst>
                  <a:path extrusionOk="0" h="2779" w="2779">
                    <a:moveTo>
                      <a:pt x="0" y="0"/>
                    </a:moveTo>
                    <a:lnTo>
                      <a:pt x="0" y="2778"/>
                    </a:lnTo>
                    <a:lnTo>
                      <a:pt x="2778" y="2778"/>
                    </a:lnTo>
                    <a:lnTo>
                      <a:pt x="2778" y="0"/>
                    </a:lnTo>
                    <a:close/>
                  </a:path>
                </a:pathLst>
              </a:custGeom>
              <a:solidFill>
                <a:srgbClr val="6161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40"/>
              <p:cNvSpPr/>
              <p:nvPr/>
            </p:nvSpPr>
            <p:spPr>
              <a:xfrm>
                <a:off x="3412729" y="3420990"/>
                <a:ext cx="110973" cy="97064"/>
              </a:xfrm>
              <a:custGeom>
                <a:rect b="b" l="l" r="r" t="t"/>
                <a:pathLst>
                  <a:path extrusionOk="0" h="2779" w="3177">
                    <a:moveTo>
                      <a:pt x="1" y="0"/>
                    </a:moveTo>
                    <a:lnTo>
                      <a:pt x="1" y="2778"/>
                    </a:lnTo>
                    <a:lnTo>
                      <a:pt x="3176" y="2778"/>
                    </a:lnTo>
                    <a:lnTo>
                      <a:pt x="3176" y="0"/>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40"/>
              <p:cNvSpPr/>
              <p:nvPr/>
            </p:nvSpPr>
            <p:spPr>
              <a:xfrm>
                <a:off x="3315694" y="3420990"/>
                <a:ext cx="97070" cy="97064"/>
              </a:xfrm>
              <a:custGeom>
                <a:rect b="b" l="l" r="r" t="t"/>
                <a:pathLst>
                  <a:path extrusionOk="0" h="2779" w="2779">
                    <a:moveTo>
                      <a:pt x="1" y="0"/>
                    </a:moveTo>
                    <a:lnTo>
                      <a:pt x="1" y="2778"/>
                    </a:lnTo>
                    <a:lnTo>
                      <a:pt x="2779" y="2778"/>
                    </a:lnTo>
                    <a:lnTo>
                      <a:pt x="2779" y="0"/>
                    </a:lnTo>
                    <a:close/>
                  </a:path>
                </a:pathLst>
              </a:cu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40"/>
              <p:cNvSpPr/>
              <p:nvPr/>
            </p:nvSpPr>
            <p:spPr>
              <a:xfrm>
                <a:off x="3204826" y="3420990"/>
                <a:ext cx="110903" cy="97064"/>
              </a:xfrm>
              <a:custGeom>
                <a:rect b="b" l="l" r="r" t="t"/>
                <a:pathLst>
                  <a:path extrusionOk="0" h="2779" w="3175">
                    <a:moveTo>
                      <a:pt x="0" y="0"/>
                    </a:moveTo>
                    <a:lnTo>
                      <a:pt x="0" y="2778"/>
                    </a:lnTo>
                    <a:lnTo>
                      <a:pt x="3175" y="2778"/>
                    </a:lnTo>
                    <a:lnTo>
                      <a:pt x="3175" y="0"/>
                    </a:lnTo>
                    <a:close/>
                  </a:path>
                </a:pathLst>
              </a:cu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40"/>
              <p:cNvSpPr/>
              <p:nvPr/>
            </p:nvSpPr>
            <p:spPr>
              <a:xfrm>
                <a:off x="3107791" y="3420990"/>
                <a:ext cx="97070" cy="97064"/>
              </a:xfrm>
              <a:custGeom>
                <a:rect b="b" l="l" r="r" t="t"/>
                <a:pathLst>
                  <a:path extrusionOk="0" h="2779" w="2779">
                    <a:moveTo>
                      <a:pt x="0" y="0"/>
                    </a:moveTo>
                    <a:lnTo>
                      <a:pt x="0" y="2778"/>
                    </a:lnTo>
                    <a:lnTo>
                      <a:pt x="2778" y="2778"/>
                    </a:lnTo>
                    <a:lnTo>
                      <a:pt x="2778" y="0"/>
                    </a:lnTo>
                    <a:close/>
                  </a:path>
                </a:pathLst>
              </a:cu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40"/>
              <p:cNvSpPr/>
              <p:nvPr/>
            </p:nvSpPr>
            <p:spPr>
              <a:xfrm>
                <a:off x="2996888" y="3420990"/>
                <a:ext cx="110938" cy="97064"/>
              </a:xfrm>
              <a:custGeom>
                <a:rect b="b" l="l" r="r" t="t"/>
                <a:pathLst>
                  <a:path extrusionOk="0" h="2779" w="3176">
                    <a:moveTo>
                      <a:pt x="1" y="0"/>
                    </a:moveTo>
                    <a:lnTo>
                      <a:pt x="1" y="2778"/>
                    </a:lnTo>
                    <a:lnTo>
                      <a:pt x="3175" y="2778"/>
                    </a:lnTo>
                    <a:lnTo>
                      <a:pt x="3175" y="0"/>
                    </a:lnTo>
                    <a:close/>
                  </a:path>
                </a:pathLst>
              </a:cu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40"/>
              <p:cNvSpPr/>
              <p:nvPr/>
            </p:nvSpPr>
            <p:spPr>
              <a:xfrm>
                <a:off x="2899853" y="3420990"/>
                <a:ext cx="97070" cy="97064"/>
              </a:xfrm>
              <a:custGeom>
                <a:rect b="b" l="l" r="r" t="t"/>
                <a:pathLst>
                  <a:path extrusionOk="0" h="2779" w="2779">
                    <a:moveTo>
                      <a:pt x="1" y="0"/>
                    </a:moveTo>
                    <a:lnTo>
                      <a:pt x="1" y="2778"/>
                    </a:lnTo>
                    <a:lnTo>
                      <a:pt x="2779" y="2778"/>
                    </a:lnTo>
                    <a:lnTo>
                      <a:pt x="2779"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40"/>
              <p:cNvSpPr/>
              <p:nvPr/>
            </p:nvSpPr>
            <p:spPr>
              <a:xfrm>
                <a:off x="2788951" y="3420990"/>
                <a:ext cx="110938" cy="97064"/>
              </a:xfrm>
              <a:custGeom>
                <a:rect b="b" l="l" r="r" t="t"/>
                <a:pathLst>
                  <a:path extrusionOk="0" h="2779" w="3176">
                    <a:moveTo>
                      <a:pt x="0" y="0"/>
                    </a:moveTo>
                    <a:lnTo>
                      <a:pt x="0" y="2778"/>
                    </a:lnTo>
                    <a:lnTo>
                      <a:pt x="3176" y="2778"/>
                    </a:lnTo>
                    <a:lnTo>
                      <a:pt x="3176" y="0"/>
                    </a:ln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40"/>
              <p:cNvSpPr/>
              <p:nvPr/>
            </p:nvSpPr>
            <p:spPr>
              <a:xfrm>
                <a:off x="3523667" y="3310126"/>
                <a:ext cx="97070" cy="110895"/>
              </a:xfrm>
              <a:custGeom>
                <a:rect b="b" l="l" r="r" t="t"/>
                <a:pathLst>
                  <a:path extrusionOk="0" h="3175" w="2779">
                    <a:moveTo>
                      <a:pt x="0" y="0"/>
                    </a:moveTo>
                    <a:lnTo>
                      <a:pt x="0" y="3174"/>
                    </a:lnTo>
                    <a:lnTo>
                      <a:pt x="2778" y="3174"/>
                    </a:lnTo>
                    <a:lnTo>
                      <a:pt x="2778"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40"/>
              <p:cNvSpPr/>
              <p:nvPr/>
            </p:nvSpPr>
            <p:spPr>
              <a:xfrm>
                <a:off x="3412729" y="3310126"/>
                <a:ext cx="110973" cy="110895"/>
              </a:xfrm>
              <a:custGeom>
                <a:rect b="b" l="l" r="r" t="t"/>
                <a:pathLst>
                  <a:path extrusionOk="0" h="3175" w="3177">
                    <a:moveTo>
                      <a:pt x="1" y="0"/>
                    </a:moveTo>
                    <a:lnTo>
                      <a:pt x="1" y="3174"/>
                    </a:lnTo>
                    <a:lnTo>
                      <a:pt x="3176" y="3174"/>
                    </a:lnTo>
                    <a:lnTo>
                      <a:pt x="3176"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40"/>
              <p:cNvSpPr/>
              <p:nvPr/>
            </p:nvSpPr>
            <p:spPr>
              <a:xfrm>
                <a:off x="3315694" y="3310126"/>
                <a:ext cx="97070" cy="110895"/>
              </a:xfrm>
              <a:custGeom>
                <a:rect b="b" l="l" r="r" t="t"/>
                <a:pathLst>
                  <a:path extrusionOk="0" h="3175" w="2779">
                    <a:moveTo>
                      <a:pt x="1" y="0"/>
                    </a:moveTo>
                    <a:lnTo>
                      <a:pt x="1" y="3174"/>
                    </a:lnTo>
                    <a:lnTo>
                      <a:pt x="2779" y="3174"/>
                    </a:lnTo>
                    <a:lnTo>
                      <a:pt x="2779"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40"/>
              <p:cNvSpPr/>
              <p:nvPr/>
            </p:nvSpPr>
            <p:spPr>
              <a:xfrm>
                <a:off x="3204826" y="3310126"/>
                <a:ext cx="110903" cy="110895"/>
              </a:xfrm>
              <a:custGeom>
                <a:rect b="b" l="l" r="r" t="t"/>
                <a:pathLst>
                  <a:path extrusionOk="0" h="3175" w="3175">
                    <a:moveTo>
                      <a:pt x="0" y="0"/>
                    </a:moveTo>
                    <a:lnTo>
                      <a:pt x="0" y="3174"/>
                    </a:lnTo>
                    <a:lnTo>
                      <a:pt x="3175" y="3174"/>
                    </a:lnTo>
                    <a:lnTo>
                      <a:pt x="3175"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40"/>
              <p:cNvSpPr/>
              <p:nvPr/>
            </p:nvSpPr>
            <p:spPr>
              <a:xfrm>
                <a:off x="3107791" y="3310126"/>
                <a:ext cx="97070" cy="110895"/>
              </a:xfrm>
              <a:custGeom>
                <a:rect b="b" l="l" r="r" t="t"/>
                <a:pathLst>
                  <a:path extrusionOk="0" h="3175" w="2779">
                    <a:moveTo>
                      <a:pt x="0" y="0"/>
                    </a:moveTo>
                    <a:lnTo>
                      <a:pt x="0" y="3174"/>
                    </a:lnTo>
                    <a:lnTo>
                      <a:pt x="2778" y="3174"/>
                    </a:lnTo>
                    <a:lnTo>
                      <a:pt x="2778"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40"/>
              <p:cNvSpPr/>
              <p:nvPr/>
            </p:nvSpPr>
            <p:spPr>
              <a:xfrm>
                <a:off x="2996888" y="3310126"/>
                <a:ext cx="110938" cy="110895"/>
              </a:xfrm>
              <a:custGeom>
                <a:rect b="b" l="l" r="r" t="t"/>
                <a:pathLst>
                  <a:path extrusionOk="0" h="3175" w="3176">
                    <a:moveTo>
                      <a:pt x="1" y="0"/>
                    </a:moveTo>
                    <a:lnTo>
                      <a:pt x="1" y="3174"/>
                    </a:lnTo>
                    <a:lnTo>
                      <a:pt x="3175" y="3174"/>
                    </a:lnTo>
                    <a:lnTo>
                      <a:pt x="3175"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40"/>
              <p:cNvSpPr/>
              <p:nvPr/>
            </p:nvSpPr>
            <p:spPr>
              <a:xfrm>
                <a:off x="2899853" y="3310126"/>
                <a:ext cx="97070" cy="110895"/>
              </a:xfrm>
              <a:custGeom>
                <a:rect b="b" l="l" r="r" t="t"/>
                <a:pathLst>
                  <a:path extrusionOk="0" h="3175" w="2779">
                    <a:moveTo>
                      <a:pt x="1" y="0"/>
                    </a:moveTo>
                    <a:lnTo>
                      <a:pt x="1" y="3174"/>
                    </a:lnTo>
                    <a:lnTo>
                      <a:pt x="2779" y="3174"/>
                    </a:lnTo>
                    <a:lnTo>
                      <a:pt x="2779"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40"/>
              <p:cNvSpPr/>
              <p:nvPr/>
            </p:nvSpPr>
            <p:spPr>
              <a:xfrm>
                <a:off x="2788951" y="3310126"/>
                <a:ext cx="110938" cy="110895"/>
              </a:xfrm>
              <a:custGeom>
                <a:rect b="b" l="l" r="r" t="t"/>
                <a:pathLst>
                  <a:path extrusionOk="0" h="3175" w="3176">
                    <a:moveTo>
                      <a:pt x="0" y="0"/>
                    </a:moveTo>
                    <a:lnTo>
                      <a:pt x="0" y="3174"/>
                    </a:lnTo>
                    <a:lnTo>
                      <a:pt x="3176" y="3174"/>
                    </a:lnTo>
                    <a:lnTo>
                      <a:pt x="3176" y="0"/>
                    </a:ln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7" name="Google Shape;807;p40"/>
            <p:cNvGrpSpPr/>
            <p:nvPr/>
          </p:nvGrpSpPr>
          <p:grpSpPr>
            <a:xfrm>
              <a:off x="-98650" y="4010850"/>
              <a:ext cx="9242700" cy="1302100"/>
              <a:chOff x="-98650" y="4010850"/>
              <a:chExt cx="9242700" cy="1302100"/>
            </a:xfrm>
          </p:grpSpPr>
          <p:sp>
            <p:nvSpPr>
              <p:cNvPr id="808" name="Google Shape;808;p40"/>
              <p:cNvSpPr/>
              <p:nvPr/>
            </p:nvSpPr>
            <p:spPr>
              <a:xfrm>
                <a:off x="-98650" y="4010850"/>
                <a:ext cx="9242700" cy="567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40"/>
              <p:cNvSpPr/>
              <p:nvPr/>
            </p:nvSpPr>
            <p:spPr>
              <a:xfrm>
                <a:off x="-98650" y="4584050"/>
                <a:ext cx="9242700" cy="1557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40"/>
              <p:cNvSpPr/>
              <p:nvPr/>
            </p:nvSpPr>
            <p:spPr>
              <a:xfrm>
                <a:off x="-98650" y="4745950"/>
                <a:ext cx="9242700" cy="567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11" name="Google Shape;811;p40"/>
          <p:cNvSpPr txBox="1"/>
          <p:nvPr>
            <p:ph type="title"/>
          </p:nvPr>
        </p:nvSpPr>
        <p:spPr>
          <a:xfrm>
            <a:off x="1334700" y="1601125"/>
            <a:ext cx="6474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12" name="Google Shape;812;p40"/>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13" name="Google Shape;813;p40"/>
          <p:cNvSpPr txBox="1"/>
          <p:nvPr>
            <p:ph idx="1" type="subTitle"/>
          </p:nvPr>
        </p:nvSpPr>
        <p:spPr>
          <a:xfrm>
            <a:off x="1753050" y="2370125"/>
            <a:ext cx="56379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3675" name="Shape 3675"/>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ONE_COLUMN_TEXT_1">
    <p:bg>
      <p:bgPr>
        <a:solidFill>
          <a:srgbClr val="1C4587"/>
        </a:solidFill>
      </p:bgPr>
    </p:bg>
    <p:spTree>
      <p:nvGrpSpPr>
        <p:cNvPr id="3676" name="Shape 3676"/>
        <p:cNvGrpSpPr/>
        <p:nvPr/>
      </p:nvGrpSpPr>
      <p:grpSpPr>
        <a:xfrm>
          <a:off x="0" y="0"/>
          <a:ext cx="0" cy="0"/>
          <a:chOff x="0" y="0"/>
          <a:chExt cx="0" cy="0"/>
        </a:xfrm>
      </p:grpSpPr>
      <p:sp>
        <p:nvSpPr>
          <p:cNvPr id="3677" name="Google Shape;3677;p58"/>
          <p:cNvSpPr txBox="1"/>
          <p:nvPr>
            <p:ph idx="1" type="body"/>
          </p:nvPr>
        </p:nvSpPr>
        <p:spPr>
          <a:xfrm>
            <a:off x="4959850" y="1974400"/>
            <a:ext cx="3135900" cy="2417700"/>
          </a:xfrm>
          <a:prstGeom prst="rect">
            <a:avLst/>
          </a:prstGeom>
          <a:noFill/>
          <a:ln>
            <a:noFill/>
          </a:ln>
        </p:spPr>
        <p:txBody>
          <a:bodyPr anchorCtr="0" anchor="t" bIns="91425" lIns="91425" spcFirstLastPara="1" rIns="91425" wrap="square" tIns="91425">
            <a:noAutofit/>
          </a:bodyPr>
          <a:lstStyle>
            <a:lvl1pPr indent="-330200" lvl="0" marL="457200" algn="ctr">
              <a:lnSpc>
                <a:spcPct val="100000"/>
              </a:lnSpc>
              <a:spcBef>
                <a:spcPts val="0"/>
              </a:spcBef>
              <a:spcAft>
                <a:spcPts val="0"/>
              </a:spcAft>
              <a:buClr>
                <a:srgbClr val="FFFFFF"/>
              </a:buClr>
              <a:buSzPts val="1600"/>
              <a:buChar char="●"/>
              <a:defRPr sz="1600">
                <a:solidFill>
                  <a:srgbClr val="FFFFFF"/>
                </a:solidFill>
              </a:defRPr>
            </a:lvl1pPr>
            <a:lvl2pPr indent="-330200" lvl="1" marL="914400" algn="ctr">
              <a:lnSpc>
                <a:spcPct val="100000"/>
              </a:lnSpc>
              <a:spcBef>
                <a:spcPts val="1600"/>
              </a:spcBef>
              <a:spcAft>
                <a:spcPts val="0"/>
              </a:spcAft>
              <a:buClr>
                <a:srgbClr val="FFFFFF"/>
              </a:buClr>
              <a:buSzPts val="1600"/>
              <a:buChar char="○"/>
              <a:defRPr sz="1600">
                <a:solidFill>
                  <a:srgbClr val="FFFFFF"/>
                </a:solidFill>
              </a:defRPr>
            </a:lvl2pPr>
            <a:lvl3pPr indent="-330200" lvl="2" marL="1371600" algn="ctr">
              <a:lnSpc>
                <a:spcPct val="100000"/>
              </a:lnSpc>
              <a:spcBef>
                <a:spcPts val="1600"/>
              </a:spcBef>
              <a:spcAft>
                <a:spcPts val="0"/>
              </a:spcAft>
              <a:buClr>
                <a:srgbClr val="FFFFFF"/>
              </a:buClr>
              <a:buSzPts val="1600"/>
              <a:buChar char="■"/>
              <a:defRPr sz="1600">
                <a:solidFill>
                  <a:srgbClr val="FFFFFF"/>
                </a:solidFill>
              </a:defRPr>
            </a:lvl3pPr>
            <a:lvl4pPr indent="-330200" lvl="3" marL="1828800" algn="ctr">
              <a:lnSpc>
                <a:spcPct val="100000"/>
              </a:lnSpc>
              <a:spcBef>
                <a:spcPts val="1600"/>
              </a:spcBef>
              <a:spcAft>
                <a:spcPts val="0"/>
              </a:spcAft>
              <a:buClr>
                <a:srgbClr val="FFFFFF"/>
              </a:buClr>
              <a:buSzPts val="1600"/>
              <a:buChar char="●"/>
              <a:defRPr sz="1600">
                <a:solidFill>
                  <a:srgbClr val="FFFFFF"/>
                </a:solidFill>
              </a:defRPr>
            </a:lvl4pPr>
            <a:lvl5pPr indent="-330200" lvl="4" marL="2286000" algn="ctr">
              <a:lnSpc>
                <a:spcPct val="100000"/>
              </a:lnSpc>
              <a:spcBef>
                <a:spcPts val="1600"/>
              </a:spcBef>
              <a:spcAft>
                <a:spcPts val="0"/>
              </a:spcAft>
              <a:buClr>
                <a:srgbClr val="FFFFFF"/>
              </a:buClr>
              <a:buSzPts val="1600"/>
              <a:buChar char="○"/>
              <a:defRPr sz="1600">
                <a:solidFill>
                  <a:srgbClr val="FFFFFF"/>
                </a:solidFill>
              </a:defRPr>
            </a:lvl5pPr>
            <a:lvl6pPr indent="-330200" lvl="5" marL="2743200" algn="ctr">
              <a:lnSpc>
                <a:spcPct val="100000"/>
              </a:lnSpc>
              <a:spcBef>
                <a:spcPts val="1600"/>
              </a:spcBef>
              <a:spcAft>
                <a:spcPts val="0"/>
              </a:spcAft>
              <a:buClr>
                <a:srgbClr val="FFFFFF"/>
              </a:buClr>
              <a:buSzPts val="1600"/>
              <a:buChar char="■"/>
              <a:defRPr sz="1600">
                <a:solidFill>
                  <a:srgbClr val="FFFFFF"/>
                </a:solidFill>
              </a:defRPr>
            </a:lvl6pPr>
            <a:lvl7pPr indent="-330200" lvl="6" marL="3200400" algn="ctr">
              <a:lnSpc>
                <a:spcPct val="100000"/>
              </a:lnSpc>
              <a:spcBef>
                <a:spcPts val="1600"/>
              </a:spcBef>
              <a:spcAft>
                <a:spcPts val="0"/>
              </a:spcAft>
              <a:buClr>
                <a:srgbClr val="FFFFFF"/>
              </a:buClr>
              <a:buSzPts val="1600"/>
              <a:buChar char="●"/>
              <a:defRPr sz="1600">
                <a:solidFill>
                  <a:srgbClr val="FFFFFF"/>
                </a:solidFill>
              </a:defRPr>
            </a:lvl7pPr>
            <a:lvl8pPr indent="-330200" lvl="7" marL="3657600" algn="ctr">
              <a:lnSpc>
                <a:spcPct val="100000"/>
              </a:lnSpc>
              <a:spcBef>
                <a:spcPts val="1600"/>
              </a:spcBef>
              <a:spcAft>
                <a:spcPts val="0"/>
              </a:spcAft>
              <a:buClr>
                <a:srgbClr val="FFFFFF"/>
              </a:buClr>
              <a:buSzPts val="1600"/>
              <a:buChar char="○"/>
              <a:defRPr sz="1600">
                <a:solidFill>
                  <a:srgbClr val="FFFFFF"/>
                </a:solidFill>
              </a:defRPr>
            </a:lvl8pPr>
            <a:lvl9pPr indent="-330200" lvl="8" marL="4114800" algn="ctr">
              <a:lnSpc>
                <a:spcPct val="100000"/>
              </a:lnSpc>
              <a:spcBef>
                <a:spcPts val="1600"/>
              </a:spcBef>
              <a:spcAft>
                <a:spcPts val="1600"/>
              </a:spcAft>
              <a:buClr>
                <a:srgbClr val="FFFFFF"/>
              </a:buClr>
              <a:buSzPts val="1600"/>
              <a:buChar char="■"/>
              <a:defRPr sz="1600">
                <a:solidFill>
                  <a:srgbClr val="FFFFFF"/>
                </a:solidFill>
              </a:defRPr>
            </a:lvl9pPr>
          </a:lstStyle>
          <a:p/>
        </p:txBody>
      </p:sp>
      <p:sp>
        <p:nvSpPr>
          <p:cNvPr id="3678" name="Google Shape;3678;p58"/>
          <p:cNvSpPr txBox="1"/>
          <p:nvPr>
            <p:ph type="title"/>
          </p:nvPr>
        </p:nvSpPr>
        <p:spPr>
          <a:xfrm>
            <a:off x="4959850" y="1183375"/>
            <a:ext cx="31359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grpSp>
        <p:nvGrpSpPr>
          <p:cNvPr id="3679" name="Google Shape;3679;p58"/>
          <p:cNvGrpSpPr/>
          <p:nvPr/>
        </p:nvGrpSpPr>
        <p:grpSpPr>
          <a:xfrm>
            <a:off x="76205" y="76195"/>
            <a:ext cx="428390" cy="367189"/>
            <a:chOff x="753950" y="238125"/>
            <a:chExt cx="6111125" cy="5238075"/>
          </a:xfrm>
        </p:grpSpPr>
        <p:sp>
          <p:nvSpPr>
            <p:cNvPr id="3680" name="Google Shape;3680;p58"/>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p58"/>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p58"/>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p58"/>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p58"/>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58"/>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p58"/>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p58"/>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p58"/>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p58"/>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p58"/>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1" name="Google Shape;3691;p58"/>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2" name="Google Shape;3692;p58"/>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p58"/>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p58"/>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p58"/>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p58"/>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p58"/>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p58"/>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p58"/>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p58"/>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p58"/>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p58"/>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p58"/>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p58"/>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p58"/>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p58"/>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07" name="Google Shape;3707;p58"/>
          <p:cNvGrpSpPr/>
          <p:nvPr/>
        </p:nvGrpSpPr>
        <p:grpSpPr>
          <a:xfrm>
            <a:off x="656305" y="76195"/>
            <a:ext cx="428390" cy="367189"/>
            <a:chOff x="753950" y="238125"/>
            <a:chExt cx="6111125" cy="5238075"/>
          </a:xfrm>
        </p:grpSpPr>
        <p:sp>
          <p:nvSpPr>
            <p:cNvPr id="3708" name="Google Shape;3708;p58"/>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9" name="Google Shape;3709;p58"/>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0" name="Google Shape;3710;p58"/>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1" name="Google Shape;3711;p58"/>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p58"/>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p58"/>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p58"/>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5" name="Google Shape;3715;p58"/>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p58"/>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p58"/>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8" name="Google Shape;3718;p58"/>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9" name="Google Shape;3719;p58"/>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0" name="Google Shape;3720;p58"/>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1" name="Google Shape;3721;p58"/>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2" name="Google Shape;3722;p58"/>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3" name="Google Shape;3723;p58"/>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4" name="Google Shape;3724;p58"/>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5" name="Google Shape;3725;p58"/>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6" name="Google Shape;3726;p58"/>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7" name="Google Shape;3727;p58"/>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8" name="Google Shape;3728;p58"/>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9" name="Google Shape;3729;p58"/>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0" name="Google Shape;3730;p58"/>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1" name="Google Shape;3731;p58"/>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p58"/>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p58"/>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4" name="Google Shape;3734;p58"/>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35" name="Google Shape;3735;p58"/>
          <p:cNvGrpSpPr/>
          <p:nvPr/>
        </p:nvGrpSpPr>
        <p:grpSpPr>
          <a:xfrm>
            <a:off x="1236405" y="76195"/>
            <a:ext cx="428390" cy="367189"/>
            <a:chOff x="753950" y="238125"/>
            <a:chExt cx="6111125" cy="5238075"/>
          </a:xfrm>
        </p:grpSpPr>
        <p:sp>
          <p:nvSpPr>
            <p:cNvPr id="3736" name="Google Shape;3736;p58"/>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7" name="Google Shape;3737;p58"/>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8" name="Google Shape;3738;p58"/>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9" name="Google Shape;3739;p58"/>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0" name="Google Shape;3740;p58"/>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1" name="Google Shape;3741;p58"/>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2" name="Google Shape;3742;p58"/>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3" name="Google Shape;3743;p58"/>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4" name="Google Shape;3744;p58"/>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5" name="Google Shape;3745;p58"/>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6" name="Google Shape;3746;p58"/>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7" name="Google Shape;3747;p58"/>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8" name="Google Shape;3748;p58"/>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9" name="Google Shape;3749;p58"/>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0" name="Google Shape;3750;p58"/>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1" name="Google Shape;3751;p58"/>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2" name="Google Shape;3752;p58"/>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3" name="Google Shape;3753;p58"/>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4" name="Google Shape;3754;p58"/>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5" name="Google Shape;3755;p58"/>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6" name="Google Shape;3756;p58"/>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7" name="Google Shape;3757;p58"/>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8" name="Google Shape;3758;p58"/>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9" name="Google Shape;3759;p58"/>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0" name="Google Shape;3760;p58"/>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1" name="Google Shape;3761;p58"/>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2" name="Google Shape;3762;p58"/>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
  <p:cSld name="SECTION_HEADER_1_1_1">
    <p:bg>
      <p:bgPr>
        <a:solidFill>
          <a:srgbClr val="1C4587"/>
        </a:solidFill>
      </p:bgPr>
    </p:bg>
    <p:spTree>
      <p:nvGrpSpPr>
        <p:cNvPr id="3763" name="Shape 3763"/>
        <p:cNvGrpSpPr/>
        <p:nvPr/>
      </p:nvGrpSpPr>
      <p:grpSpPr>
        <a:xfrm>
          <a:off x="0" y="0"/>
          <a:ext cx="0" cy="0"/>
          <a:chOff x="0" y="0"/>
          <a:chExt cx="0" cy="0"/>
        </a:xfrm>
      </p:grpSpPr>
      <p:sp>
        <p:nvSpPr>
          <p:cNvPr id="3764" name="Google Shape;3764;p59"/>
          <p:cNvSpPr txBox="1"/>
          <p:nvPr>
            <p:ph type="title"/>
          </p:nvPr>
        </p:nvSpPr>
        <p:spPr>
          <a:xfrm>
            <a:off x="1334700" y="1601125"/>
            <a:ext cx="6474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765" name="Google Shape;3765;p59"/>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766" name="Google Shape;3766;p59"/>
          <p:cNvSpPr txBox="1"/>
          <p:nvPr>
            <p:ph idx="1" type="subTitle"/>
          </p:nvPr>
        </p:nvSpPr>
        <p:spPr>
          <a:xfrm>
            <a:off x="1753050" y="2370125"/>
            <a:ext cx="56379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3767" name="Google Shape;3767;p59"/>
          <p:cNvGrpSpPr/>
          <p:nvPr/>
        </p:nvGrpSpPr>
        <p:grpSpPr>
          <a:xfrm>
            <a:off x="1849188" y="277203"/>
            <a:ext cx="1443946" cy="721968"/>
            <a:chOff x="311697" y="-12"/>
            <a:chExt cx="4437450" cy="2218709"/>
          </a:xfrm>
        </p:grpSpPr>
        <p:sp>
          <p:nvSpPr>
            <p:cNvPr id="3768" name="Google Shape;3768;p59"/>
            <p:cNvSpPr/>
            <p:nvPr/>
          </p:nvSpPr>
          <p:spPr>
            <a:xfrm>
              <a:off x="2400974"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9" name="Google Shape;3769;p59"/>
            <p:cNvSpPr/>
            <p:nvPr/>
          </p:nvSpPr>
          <p:spPr>
            <a:xfrm>
              <a:off x="2253074"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0" name="Google Shape;3770;p59"/>
            <p:cNvSpPr/>
            <p:nvPr/>
          </p:nvSpPr>
          <p:spPr>
            <a:xfrm>
              <a:off x="208667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1" name="Google Shape;3771;p59"/>
            <p:cNvSpPr/>
            <p:nvPr/>
          </p:nvSpPr>
          <p:spPr>
            <a:xfrm>
              <a:off x="1957242"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2" name="Google Shape;3772;p59"/>
            <p:cNvSpPr/>
            <p:nvPr/>
          </p:nvSpPr>
          <p:spPr>
            <a:xfrm>
              <a:off x="1790857" y="2070781"/>
              <a:ext cx="166400" cy="147916"/>
            </a:xfrm>
            <a:custGeom>
              <a:rect b="b" l="l" r="r" t="t"/>
              <a:pathLst>
                <a:path extrusionOk="0" h="9523" w="10713">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3" name="Google Shape;3773;p59"/>
            <p:cNvSpPr/>
            <p:nvPr/>
          </p:nvSpPr>
          <p:spPr>
            <a:xfrm>
              <a:off x="1642910"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4" name="Google Shape;3774;p59"/>
            <p:cNvSpPr/>
            <p:nvPr/>
          </p:nvSpPr>
          <p:spPr>
            <a:xfrm>
              <a:off x="1513494"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5" name="Google Shape;3775;p59"/>
            <p:cNvSpPr/>
            <p:nvPr/>
          </p:nvSpPr>
          <p:spPr>
            <a:xfrm>
              <a:off x="134709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6" name="Google Shape;3776;p59"/>
            <p:cNvSpPr/>
            <p:nvPr/>
          </p:nvSpPr>
          <p:spPr>
            <a:xfrm>
              <a:off x="1199178"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7" name="Google Shape;3777;p59"/>
            <p:cNvSpPr/>
            <p:nvPr/>
          </p:nvSpPr>
          <p:spPr>
            <a:xfrm>
              <a:off x="1069761"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8" name="Google Shape;3778;p59"/>
            <p:cNvSpPr/>
            <p:nvPr/>
          </p:nvSpPr>
          <p:spPr>
            <a:xfrm>
              <a:off x="903361" y="2070781"/>
              <a:ext cx="166415" cy="147916"/>
            </a:xfrm>
            <a:custGeom>
              <a:rect b="b" l="l" r="r" t="t"/>
              <a:pathLst>
                <a:path extrusionOk="0" h="9523" w="10714">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p59"/>
            <p:cNvSpPr/>
            <p:nvPr/>
          </p:nvSpPr>
          <p:spPr>
            <a:xfrm>
              <a:off x="755430"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0" name="Google Shape;3780;p59"/>
            <p:cNvSpPr/>
            <p:nvPr/>
          </p:nvSpPr>
          <p:spPr>
            <a:xfrm>
              <a:off x="625998"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1" name="Google Shape;3781;p59"/>
            <p:cNvSpPr/>
            <p:nvPr/>
          </p:nvSpPr>
          <p:spPr>
            <a:xfrm>
              <a:off x="2400974"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2" name="Google Shape;3782;p59"/>
            <p:cNvSpPr/>
            <p:nvPr/>
          </p:nvSpPr>
          <p:spPr>
            <a:xfrm>
              <a:off x="225307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3" name="Google Shape;3783;p59"/>
            <p:cNvSpPr/>
            <p:nvPr/>
          </p:nvSpPr>
          <p:spPr>
            <a:xfrm>
              <a:off x="208667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4" name="Google Shape;3784;p59"/>
            <p:cNvSpPr/>
            <p:nvPr/>
          </p:nvSpPr>
          <p:spPr>
            <a:xfrm>
              <a:off x="1957242"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5" name="Google Shape;3785;p59"/>
            <p:cNvSpPr/>
            <p:nvPr/>
          </p:nvSpPr>
          <p:spPr>
            <a:xfrm>
              <a:off x="1790857" y="192286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6" name="Google Shape;3786;p59"/>
            <p:cNvSpPr/>
            <p:nvPr/>
          </p:nvSpPr>
          <p:spPr>
            <a:xfrm>
              <a:off x="1642910"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7" name="Google Shape;3787;p59"/>
            <p:cNvSpPr/>
            <p:nvPr/>
          </p:nvSpPr>
          <p:spPr>
            <a:xfrm>
              <a:off x="1513494"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8" name="Google Shape;3788;p59"/>
            <p:cNvSpPr/>
            <p:nvPr/>
          </p:nvSpPr>
          <p:spPr>
            <a:xfrm>
              <a:off x="134709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9" name="Google Shape;3789;p59"/>
            <p:cNvSpPr/>
            <p:nvPr/>
          </p:nvSpPr>
          <p:spPr>
            <a:xfrm>
              <a:off x="1199178"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0" name="Google Shape;3790;p59"/>
            <p:cNvSpPr/>
            <p:nvPr/>
          </p:nvSpPr>
          <p:spPr>
            <a:xfrm>
              <a:off x="1069761"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1" name="Google Shape;3791;p59"/>
            <p:cNvSpPr/>
            <p:nvPr/>
          </p:nvSpPr>
          <p:spPr>
            <a:xfrm>
              <a:off x="903361" y="192286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2" name="Google Shape;3792;p59"/>
            <p:cNvSpPr/>
            <p:nvPr/>
          </p:nvSpPr>
          <p:spPr>
            <a:xfrm>
              <a:off x="755430"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3" name="Google Shape;3793;p59"/>
            <p:cNvSpPr/>
            <p:nvPr/>
          </p:nvSpPr>
          <p:spPr>
            <a:xfrm>
              <a:off x="625998"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4" name="Google Shape;3794;p59"/>
            <p:cNvSpPr/>
            <p:nvPr/>
          </p:nvSpPr>
          <p:spPr>
            <a:xfrm>
              <a:off x="459598"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5" name="Google Shape;3795;p59"/>
            <p:cNvSpPr/>
            <p:nvPr/>
          </p:nvSpPr>
          <p:spPr>
            <a:xfrm>
              <a:off x="311697" y="1922865"/>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6" name="Google Shape;3796;p59"/>
            <p:cNvSpPr/>
            <p:nvPr/>
          </p:nvSpPr>
          <p:spPr>
            <a:xfrm>
              <a:off x="2400974"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7" name="Google Shape;3797;p59"/>
            <p:cNvSpPr/>
            <p:nvPr/>
          </p:nvSpPr>
          <p:spPr>
            <a:xfrm>
              <a:off x="225307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p59"/>
            <p:cNvSpPr/>
            <p:nvPr/>
          </p:nvSpPr>
          <p:spPr>
            <a:xfrm>
              <a:off x="208667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p59"/>
            <p:cNvSpPr/>
            <p:nvPr/>
          </p:nvSpPr>
          <p:spPr>
            <a:xfrm>
              <a:off x="1957242"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p59"/>
            <p:cNvSpPr/>
            <p:nvPr/>
          </p:nvSpPr>
          <p:spPr>
            <a:xfrm>
              <a:off x="1790857" y="175648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p59"/>
            <p:cNvSpPr/>
            <p:nvPr/>
          </p:nvSpPr>
          <p:spPr>
            <a:xfrm>
              <a:off x="1642910"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2" name="Google Shape;3802;p59"/>
            <p:cNvSpPr/>
            <p:nvPr/>
          </p:nvSpPr>
          <p:spPr>
            <a:xfrm>
              <a:off x="1513494"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3" name="Google Shape;3803;p59"/>
            <p:cNvSpPr/>
            <p:nvPr/>
          </p:nvSpPr>
          <p:spPr>
            <a:xfrm>
              <a:off x="134709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4" name="Google Shape;3804;p59"/>
            <p:cNvSpPr/>
            <p:nvPr/>
          </p:nvSpPr>
          <p:spPr>
            <a:xfrm>
              <a:off x="1199178"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5" name="Google Shape;3805;p59"/>
            <p:cNvSpPr/>
            <p:nvPr/>
          </p:nvSpPr>
          <p:spPr>
            <a:xfrm>
              <a:off x="1069761"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6" name="Google Shape;3806;p59"/>
            <p:cNvSpPr/>
            <p:nvPr/>
          </p:nvSpPr>
          <p:spPr>
            <a:xfrm>
              <a:off x="903361" y="175648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7" name="Google Shape;3807;p59"/>
            <p:cNvSpPr/>
            <p:nvPr/>
          </p:nvSpPr>
          <p:spPr>
            <a:xfrm>
              <a:off x="755430"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8" name="Google Shape;3808;p59"/>
            <p:cNvSpPr/>
            <p:nvPr/>
          </p:nvSpPr>
          <p:spPr>
            <a:xfrm>
              <a:off x="625998"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9" name="Google Shape;3809;p59"/>
            <p:cNvSpPr/>
            <p:nvPr/>
          </p:nvSpPr>
          <p:spPr>
            <a:xfrm>
              <a:off x="459598"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0" name="Google Shape;3810;p59"/>
            <p:cNvSpPr/>
            <p:nvPr/>
          </p:nvSpPr>
          <p:spPr>
            <a:xfrm>
              <a:off x="311697"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1" name="Google Shape;3811;p59"/>
            <p:cNvSpPr/>
            <p:nvPr/>
          </p:nvSpPr>
          <p:spPr>
            <a:xfrm>
              <a:off x="2400974"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p59"/>
            <p:cNvSpPr/>
            <p:nvPr/>
          </p:nvSpPr>
          <p:spPr>
            <a:xfrm>
              <a:off x="225307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p59"/>
            <p:cNvSpPr/>
            <p:nvPr/>
          </p:nvSpPr>
          <p:spPr>
            <a:xfrm>
              <a:off x="208667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4" name="Google Shape;3814;p59"/>
            <p:cNvSpPr/>
            <p:nvPr/>
          </p:nvSpPr>
          <p:spPr>
            <a:xfrm>
              <a:off x="1957242"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5" name="Google Shape;3815;p59"/>
            <p:cNvSpPr/>
            <p:nvPr/>
          </p:nvSpPr>
          <p:spPr>
            <a:xfrm>
              <a:off x="1790857" y="1627048"/>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6" name="Google Shape;3816;p59"/>
            <p:cNvSpPr/>
            <p:nvPr/>
          </p:nvSpPr>
          <p:spPr>
            <a:xfrm>
              <a:off x="1642910"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7" name="Google Shape;3817;p59"/>
            <p:cNvSpPr/>
            <p:nvPr/>
          </p:nvSpPr>
          <p:spPr>
            <a:xfrm>
              <a:off x="1513494"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8" name="Google Shape;3818;p59"/>
            <p:cNvSpPr/>
            <p:nvPr/>
          </p:nvSpPr>
          <p:spPr>
            <a:xfrm>
              <a:off x="134709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9" name="Google Shape;3819;p59"/>
            <p:cNvSpPr/>
            <p:nvPr/>
          </p:nvSpPr>
          <p:spPr>
            <a:xfrm>
              <a:off x="1199178"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0" name="Google Shape;3820;p59"/>
            <p:cNvSpPr/>
            <p:nvPr/>
          </p:nvSpPr>
          <p:spPr>
            <a:xfrm>
              <a:off x="1069761"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1" name="Google Shape;3821;p59"/>
            <p:cNvSpPr/>
            <p:nvPr/>
          </p:nvSpPr>
          <p:spPr>
            <a:xfrm>
              <a:off x="903361" y="1627048"/>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2" name="Google Shape;3822;p59"/>
            <p:cNvSpPr/>
            <p:nvPr/>
          </p:nvSpPr>
          <p:spPr>
            <a:xfrm>
              <a:off x="755430"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3" name="Google Shape;3823;p59"/>
            <p:cNvSpPr/>
            <p:nvPr/>
          </p:nvSpPr>
          <p:spPr>
            <a:xfrm>
              <a:off x="625998"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p59"/>
            <p:cNvSpPr/>
            <p:nvPr/>
          </p:nvSpPr>
          <p:spPr>
            <a:xfrm>
              <a:off x="459598"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p59"/>
            <p:cNvSpPr/>
            <p:nvPr/>
          </p:nvSpPr>
          <p:spPr>
            <a:xfrm>
              <a:off x="311697"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6" name="Google Shape;3826;p59"/>
            <p:cNvSpPr/>
            <p:nvPr/>
          </p:nvSpPr>
          <p:spPr>
            <a:xfrm>
              <a:off x="2400974"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7" name="Google Shape;3827;p59"/>
            <p:cNvSpPr/>
            <p:nvPr/>
          </p:nvSpPr>
          <p:spPr>
            <a:xfrm>
              <a:off x="225307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p59"/>
            <p:cNvSpPr/>
            <p:nvPr/>
          </p:nvSpPr>
          <p:spPr>
            <a:xfrm>
              <a:off x="208667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p59"/>
            <p:cNvSpPr/>
            <p:nvPr/>
          </p:nvSpPr>
          <p:spPr>
            <a:xfrm>
              <a:off x="1957242"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0" name="Google Shape;3830;p59"/>
            <p:cNvSpPr/>
            <p:nvPr/>
          </p:nvSpPr>
          <p:spPr>
            <a:xfrm>
              <a:off x="1790857" y="1460633"/>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1" name="Google Shape;3831;p59"/>
            <p:cNvSpPr/>
            <p:nvPr/>
          </p:nvSpPr>
          <p:spPr>
            <a:xfrm>
              <a:off x="1642910"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2" name="Google Shape;3832;p59"/>
            <p:cNvSpPr/>
            <p:nvPr/>
          </p:nvSpPr>
          <p:spPr>
            <a:xfrm>
              <a:off x="1513494"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3" name="Google Shape;3833;p59"/>
            <p:cNvSpPr/>
            <p:nvPr/>
          </p:nvSpPr>
          <p:spPr>
            <a:xfrm>
              <a:off x="134709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4" name="Google Shape;3834;p59"/>
            <p:cNvSpPr/>
            <p:nvPr/>
          </p:nvSpPr>
          <p:spPr>
            <a:xfrm>
              <a:off x="1199178"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5" name="Google Shape;3835;p59"/>
            <p:cNvSpPr/>
            <p:nvPr/>
          </p:nvSpPr>
          <p:spPr>
            <a:xfrm>
              <a:off x="1069761"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p59"/>
            <p:cNvSpPr/>
            <p:nvPr/>
          </p:nvSpPr>
          <p:spPr>
            <a:xfrm>
              <a:off x="903361" y="1460633"/>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p59"/>
            <p:cNvSpPr/>
            <p:nvPr/>
          </p:nvSpPr>
          <p:spPr>
            <a:xfrm>
              <a:off x="755430"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8" name="Google Shape;3838;p59"/>
            <p:cNvSpPr/>
            <p:nvPr/>
          </p:nvSpPr>
          <p:spPr>
            <a:xfrm>
              <a:off x="625998"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9" name="Google Shape;3839;p59"/>
            <p:cNvSpPr/>
            <p:nvPr/>
          </p:nvSpPr>
          <p:spPr>
            <a:xfrm>
              <a:off x="459598"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p59"/>
            <p:cNvSpPr/>
            <p:nvPr/>
          </p:nvSpPr>
          <p:spPr>
            <a:xfrm>
              <a:off x="311697"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p59"/>
            <p:cNvSpPr/>
            <p:nvPr/>
          </p:nvSpPr>
          <p:spPr>
            <a:xfrm>
              <a:off x="2400974"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p59"/>
            <p:cNvSpPr/>
            <p:nvPr/>
          </p:nvSpPr>
          <p:spPr>
            <a:xfrm>
              <a:off x="225307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p59"/>
            <p:cNvSpPr/>
            <p:nvPr/>
          </p:nvSpPr>
          <p:spPr>
            <a:xfrm>
              <a:off x="208667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p59"/>
            <p:cNvSpPr/>
            <p:nvPr/>
          </p:nvSpPr>
          <p:spPr>
            <a:xfrm>
              <a:off x="1957242"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p59"/>
            <p:cNvSpPr/>
            <p:nvPr/>
          </p:nvSpPr>
          <p:spPr>
            <a:xfrm>
              <a:off x="1790857" y="1331201"/>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p59"/>
            <p:cNvSpPr/>
            <p:nvPr/>
          </p:nvSpPr>
          <p:spPr>
            <a:xfrm>
              <a:off x="1642910"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7" name="Google Shape;3847;p59"/>
            <p:cNvSpPr/>
            <p:nvPr/>
          </p:nvSpPr>
          <p:spPr>
            <a:xfrm>
              <a:off x="1513494"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p59"/>
            <p:cNvSpPr/>
            <p:nvPr/>
          </p:nvSpPr>
          <p:spPr>
            <a:xfrm>
              <a:off x="134709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p59"/>
            <p:cNvSpPr/>
            <p:nvPr/>
          </p:nvSpPr>
          <p:spPr>
            <a:xfrm>
              <a:off x="1199178"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p59"/>
            <p:cNvSpPr/>
            <p:nvPr/>
          </p:nvSpPr>
          <p:spPr>
            <a:xfrm>
              <a:off x="1069761"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1" name="Google Shape;3851;p59"/>
            <p:cNvSpPr/>
            <p:nvPr/>
          </p:nvSpPr>
          <p:spPr>
            <a:xfrm>
              <a:off x="903361" y="1331201"/>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2" name="Google Shape;3852;p59"/>
            <p:cNvSpPr/>
            <p:nvPr/>
          </p:nvSpPr>
          <p:spPr>
            <a:xfrm>
              <a:off x="755430"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p59"/>
            <p:cNvSpPr/>
            <p:nvPr/>
          </p:nvSpPr>
          <p:spPr>
            <a:xfrm>
              <a:off x="625998"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4" name="Google Shape;3854;p59"/>
            <p:cNvSpPr/>
            <p:nvPr/>
          </p:nvSpPr>
          <p:spPr>
            <a:xfrm>
              <a:off x="459598"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5" name="Google Shape;3855;p59"/>
            <p:cNvSpPr/>
            <p:nvPr/>
          </p:nvSpPr>
          <p:spPr>
            <a:xfrm>
              <a:off x="2400974"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6" name="Google Shape;3856;p59"/>
            <p:cNvSpPr/>
            <p:nvPr/>
          </p:nvSpPr>
          <p:spPr>
            <a:xfrm>
              <a:off x="2253074"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p59"/>
            <p:cNvSpPr/>
            <p:nvPr/>
          </p:nvSpPr>
          <p:spPr>
            <a:xfrm>
              <a:off x="208667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p59"/>
            <p:cNvSpPr/>
            <p:nvPr/>
          </p:nvSpPr>
          <p:spPr>
            <a:xfrm>
              <a:off x="1957242"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p59"/>
            <p:cNvSpPr/>
            <p:nvPr/>
          </p:nvSpPr>
          <p:spPr>
            <a:xfrm>
              <a:off x="1790857" y="118328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p59"/>
            <p:cNvSpPr/>
            <p:nvPr/>
          </p:nvSpPr>
          <p:spPr>
            <a:xfrm>
              <a:off x="1642910"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p59"/>
            <p:cNvSpPr/>
            <p:nvPr/>
          </p:nvSpPr>
          <p:spPr>
            <a:xfrm>
              <a:off x="1513494"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p59"/>
            <p:cNvSpPr/>
            <p:nvPr/>
          </p:nvSpPr>
          <p:spPr>
            <a:xfrm>
              <a:off x="134709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p59"/>
            <p:cNvSpPr/>
            <p:nvPr/>
          </p:nvSpPr>
          <p:spPr>
            <a:xfrm>
              <a:off x="1199178"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p59"/>
            <p:cNvSpPr/>
            <p:nvPr/>
          </p:nvSpPr>
          <p:spPr>
            <a:xfrm>
              <a:off x="1069761"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p59"/>
            <p:cNvSpPr/>
            <p:nvPr/>
          </p:nvSpPr>
          <p:spPr>
            <a:xfrm>
              <a:off x="903361" y="118328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p59"/>
            <p:cNvSpPr/>
            <p:nvPr/>
          </p:nvSpPr>
          <p:spPr>
            <a:xfrm>
              <a:off x="755430"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p59"/>
            <p:cNvSpPr/>
            <p:nvPr/>
          </p:nvSpPr>
          <p:spPr>
            <a:xfrm>
              <a:off x="626013" y="1183285"/>
              <a:ext cx="129432" cy="147932"/>
            </a:xfrm>
            <a:custGeom>
              <a:rect b="b" l="l" r="r" t="t"/>
              <a:pathLst>
                <a:path extrusionOk="0" h="9524" w="8333">
                  <a:moveTo>
                    <a:pt x="1" y="1"/>
                  </a:moveTo>
                  <a:lnTo>
                    <a:pt x="1" y="9523"/>
                  </a:lnTo>
                  <a:lnTo>
                    <a:pt x="8332" y="9523"/>
                  </a:lnTo>
                  <a:lnTo>
                    <a:pt x="8332"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8" name="Google Shape;3868;p59"/>
            <p:cNvSpPr/>
            <p:nvPr/>
          </p:nvSpPr>
          <p:spPr>
            <a:xfrm>
              <a:off x="2400974"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9" name="Google Shape;3869;p59"/>
            <p:cNvSpPr/>
            <p:nvPr/>
          </p:nvSpPr>
          <p:spPr>
            <a:xfrm>
              <a:off x="2253074"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0" name="Google Shape;3870;p59"/>
            <p:cNvSpPr/>
            <p:nvPr/>
          </p:nvSpPr>
          <p:spPr>
            <a:xfrm>
              <a:off x="208667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1" name="Google Shape;3871;p59"/>
            <p:cNvSpPr/>
            <p:nvPr/>
          </p:nvSpPr>
          <p:spPr>
            <a:xfrm>
              <a:off x="1957242"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2" name="Google Shape;3872;p59"/>
            <p:cNvSpPr/>
            <p:nvPr/>
          </p:nvSpPr>
          <p:spPr>
            <a:xfrm>
              <a:off x="1790857" y="101690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3" name="Google Shape;3873;p59"/>
            <p:cNvSpPr/>
            <p:nvPr/>
          </p:nvSpPr>
          <p:spPr>
            <a:xfrm>
              <a:off x="1642910"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4" name="Google Shape;3874;p59"/>
            <p:cNvSpPr/>
            <p:nvPr/>
          </p:nvSpPr>
          <p:spPr>
            <a:xfrm>
              <a:off x="1513494"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5" name="Google Shape;3875;p59"/>
            <p:cNvSpPr/>
            <p:nvPr/>
          </p:nvSpPr>
          <p:spPr>
            <a:xfrm>
              <a:off x="134709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6" name="Google Shape;3876;p59"/>
            <p:cNvSpPr/>
            <p:nvPr/>
          </p:nvSpPr>
          <p:spPr>
            <a:xfrm>
              <a:off x="1199178"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7" name="Google Shape;3877;p59"/>
            <p:cNvSpPr/>
            <p:nvPr/>
          </p:nvSpPr>
          <p:spPr>
            <a:xfrm>
              <a:off x="1069761"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8" name="Google Shape;3878;p59"/>
            <p:cNvSpPr/>
            <p:nvPr/>
          </p:nvSpPr>
          <p:spPr>
            <a:xfrm>
              <a:off x="903361" y="101690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9" name="Google Shape;3879;p59"/>
            <p:cNvSpPr/>
            <p:nvPr/>
          </p:nvSpPr>
          <p:spPr>
            <a:xfrm>
              <a:off x="755430"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0" name="Google Shape;3880;p59"/>
            <p:cNvSpPr/>
            <p:nvPr/>
          </p:nvSpPr>
          <p:spPr>
            <a:xfrm>
              <a:off x="2400974"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1" name="Google Shape;3881;p59"/>
            <p:cNvSpPr/>
            <p:nvPr/>
          </p:nvSpPr>
          <p:spPr>
            <a:xfrm>
              <a:off x="2253074"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2" name="Google Shape;3882;p59"/>
            <p:cNvSpPr/>
            <p:nvPr/>
          </p:nvSpPr>
          <p:spPr>
            <a:xfrm>
              <a:off x="208667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3" name="Google Shape;3883;p59"/>
            <p:cNvSpPr/>
            <p:nvPr/>
          </p:nvSpPr>
          <p:spPr>
            <a:xfrm>
              <a:off x="1957242"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p59"/>
            <p:cNvSpPr/>
            <p:nvPr/>
          </p:nvSpPr>
          <p:spPr>
            <a:xfrm>
              <a:off x="1790857" y="887468"/>
              <a:ext cx="166400" cy="129448"/>
            </a:xfrm>
            <a:custGeom>
              <a:rect b="b" l="l" r="r" t="t"/>
              <a:pathLst>
                <a:path extrusionOk="0" h="8334" w="10713">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5" name="Google Shape;3885;p59"/>
            <p:cNvSpPr/>
            <p:nvPr/>
          </p:nvSpPr>
          <p:spPr>
            <a:xfrm>
              <a:off x="1642910"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6" name="Google Shape;3886;p59"/>
            <p:cNvSpPr/>
            <p:nvPr/>
          </p:nvSpPr>
          <p:spPr>
            <a:xfrm>
              <a:off x="1513494"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7" name="Google Shape;3887;p59"/>
            <p:cNvSpPr/>
            <p:nvPr/>
          </p:nvSpPr>
          <p:spPr>
            <a:xfrm>
              <a:off x="134709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p59"/>
            <p:cNvSpPr/>
            <p:nvPr/>
          </p:nvSpPr>
          <p:spPr>
            <a:xfrm>
              <a:off x="1199178"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p59"/>
            <p:cNvSpPr/>
            <p:nvPr/>
          </p:nvSpPr>
          <p:spPr>
            <a:xfrm>
              <a:off x="1069761"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0" name="Google Shape;3890;p59"/>
            <p:cNvSpPr/>
            <p:nvPr/>
          </p:nvSpPr>
          <p:spPr>
            <a:xfrm>
              <a:off x="903361" y="887468"/>
              <a:ext cx="166415" cy="129448"/>
            </a:xfrm>
            <a:custGeom>
              <a:rect b="b" l="l" r="r" t="t"/>
              <a:pathLst>
                <a:path extrusionOk="0" h="8334" w="10714">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1" name="Google Shape;3891;p59"/>
            <p:cNvSpPr/>
            <p:nvPr/>
          </p:nvSpPr>
          <p:spPr>
            <a:xfrm>
              <a:off x="755430"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2" name="Google Shape;3892;p59"/>
            <p:cNvSpPr/>
            <p:nvPr/>
          </p:nvSpPr>
          <p:spPr>
            <a:xfrm>
              <a:off x="2400974"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3" name="Google Shape;3893;p59"/>
            <p:cNvSpPr/>
            <p:nvPr/>
          </p:nvSpPr>
          <p:spPr>
            <a:xfrm>
              <a:off x="2253074"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4" name="Google Shape;3894;p59"/>
            <p:cNvSpPr/>
            <p:nvPr/>
          </p:nvSpPr>
          <p:spPr>
            <a:xfrm>
              <a:off x="208667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p59"/>
            <p:cNvSpPr/>
            <p:nvPr/>
          </p:nvSpPr>
          <p:spPr>
            <a:xfrm>
              <a:off x="1957242"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6" name="Google Shape;3896;p59"/>
            <p:cNvSpPr/>
            <p:nvPr/>
          </p:nvSpPr>
          <p:spPr>
            <a:xfrm>
              <a:off x="1790857" y="739552"/>
              <a:ext cx="166400" cy="147932"/>
            </a:xfrm>
            <a:custGeom>
              <a:rect b="b" l="l" r="r" t="t"/>
              <a:pathLst>
                <a:path extrusionOk="0" h="9524" w="10713">
                  <a:moveTo>
                    <a:pt x="0" y="1"/>
                  </a:moveTo>
                  <a:lnTo>
                    <a:pt x="0"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7" name="Google Shape;3897;p59"/>
            <p:cNvSpPr/>
            <p:nvPr/>
          </p:nvSpPr>
          <p:spPr>
            <a:xfrm>
              <a:off x="1642910"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8" name="Google Shape;3898;p59"/>
            <p:cNvSpPr/>
            <p:nvPr/>
          </p:nvSpPr>
          <p:spPr>
            <a:xfrm>
              <a:off x="1513494"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9" name="Google Shape;3899;p59"/>
            <p:cNvSpPr/>
            <p:nvPr/>
          </p:nvSpPr>
          <p:spPr>
            <a:xfrm>
              <a:off x="134709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0" name="Google Shape;3900;p59"/>
            <p:cNvSpPr/>
            <p:nvPr/>
          </p:nvSpPr>
          <p:spPr>
            <a:xfrm>
              <a:off x="1199178"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1" name="Google Shape;3901;p59"/>
            <p:cNvSpPr/>
            <p:nvPr/>
          </p:nvSpPr>
          <p:spPr>
            <a:xfrm>
              <a:off x="1069761"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2" name="Google Shape;3902;p59"/>
            <p:cNvSpPr/>
            <p:nvPr/>
          </p:nvSpPr>
          <p:spPr>
            <a:xfrm>
              <a:off x="903361" y="739552"/>
              <a:ext cx="166415" cy="147932"/>
            </a:xfrm>
            <a:custGeom>
              <a:rect b="b" l="l" r="r" t="t"/>
              <a:pathLst>
                <a:path extrusionOk="0" h="9524" w="10714">
                  <a:moveTo>
                    <a:pt x="0" y="1"/>
                  </a:moveTo>
                  <a:lnTo>
                    <a:pt x="0" y="9524"/>
                  </a:lnTo>
                  <a:lnTo>
                    <a:pt x="10713" y="9524"/>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3" name="Google Shape;3903;p59"/>
            <p:cNvSpPr/>
            <p:nvPr/>
          </p:nvSpPr>
          <p:spPr>
            <a:xfrm>
              <a:off x="2400974"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4" name="Google Shape;3904;p59"/>
            <p:cNvSpPr/>
            <p:nvPr/>
          </p:nvSpPr>
          <p:spPr>
            <a:xfrm>
              <a:off x="2253074"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5" name="Google Shape;3905;p59"/>
            <p:cNvSpPr/>
            <p:nvPr/>
          </p:nvSpPr>
          <p:spPr>
            <a:xfrm>
              <a:off x="2086674" y="573137"/>
              <a:ext cx="166415" cy="166431"/>
            </a:xfrm>
            <a:custGeom>
              <a:rect b="b" l="l" r="r" t="t"/>
              <a:pathLst>
                <a:path extrusionOk="0" h="10715" w="10714">
                  <a:moveTo>
                    <a:pt x="1" y="1"/>
                  </a:moveTo>
                  <a:lnTo>
                    <a:pt x="1"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6" name="Google Shape;3906;p59"/>
            <p:cNvSpPr/>
            <p:nvPr/>
          </p:nvSpPr>
          <p:spPr>
            <a:xfrm>
              <a:off x="1957242"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7" name="Google Shape;3907;p59"/>
            <p:cNvSpPr/>
            <p:nvPr/>
          </p:nvSpPr>
          <p:spPr>
            <a:xfrm>
              <a:off x="1790857" y="573137"/>
              <a:ext cx="166400" cy="166431"/>
            </a:xfrm>
            <a:custGeom>
              <a:rect b="b" l="l" r="r" t="t"/>
              <a:pathLst>
                <a:path extrusionOk="0" h="10715" w="10713">
                  <a:moveTo>
                    <a:pt x="0" y="1"/>
                  </a:moveTo>
                  <a:lnTo>
                    <a:pt x="0"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8" name="Google Shape;3908;p59"/>
            <p:cNvSpPr/>
            <p:nvPr/>
          </p:nvSpPr>
          <p:spPr>
            <a:xfrm>
              <a:off x="1642910"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9" name="Google Shape;3909;p59"/>
            <p:cNvSpPr/>
            <p:nvPr/>
          </p:nvSpPr>
          <p:spPr>
            <a:xfrm>
              <a:off x="1513494" y="573137"/>
              <a:ext cx="129432" cy="166431"/>
            </a:xfrm>
            <a:custGeom>
              <a:rect b="b" l="l" r="r" t="t"/>
              <a:pathLst>
                <a:path extrusionOk="0" h="10715" w="8333">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p59"/>
            <p:cNvSpPr/>
            <p:nvPr/>
          </p:nvSpPr>
          <p:spPr>
            <a:xfrm>
              <a:off x="2400974"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p59"/>
            <p:cNvSpPr/>
            <p:nvPr/>
          </p:nvSpPr>
          <p:spPr>
            <a:xfrm>
              <a:off x="2253074"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2" name="Google Shape;3912;p59"/>
            <p:cNvSpPr/>
            <p:nvPr/>
          </p:nvSpPr>
          <p:spPr>
            <a:xfrm>
              <a:off x="2086674" y="443705"/>
              <a:ext cx="166415" cy="129448"/>
            </a:xfrm>
            <a:custGeom>
              <a:rect b="b" l="l" r="r" t="t"/>
              <a:pathLst>
                <a:path extrusionOk="0" h="8334" w="10714">
                  <a:moveTo>
                    <a:pt x="1" y="1"/>
                  </a:moveTo>
                  <a:lnTo>
                    <a:pt x="1"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3" name="Google Shape;3913;p59"/>
            <p:cNvSpPr/>
            <p:nvPr/>
          </p:nvSpPr>
          <p:spPr>
            <a:xfrm>
              <a:off x="1957242"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p59"/>
            <p:cNvSpPr/>
            <p:nvPr/>
          </p:nvSpPr>
          <p:spPr>
            <a:xfrm>
              <a:off x="1790857" y="443705"/>
              <a:ext cx="166400" cy="129448"/>
            </a:xfrm>
            <a:custGeom>
              <a:rect b="b" l="l" r="r" t="t"/>
              <a:pathLst>
                <a:path extrusionOk="0" h="8334" w="10713">
                  <a:moveTo>
                    <a:pt x="0" y="1"/>
                  </a:moveTo>
                  <a:lnTo>
                    <a:pt x="0"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p59"/>
            <p:cNvSpPr/>
            <p:nvPr/>
          </p:nvSpPr>
          <p:spPr>
            <a:xfrm>
              <a:off x="1642910"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p59"/>
            <p:cNvSpPr/>
            <p:nvPr/>
          </p:nvSpPr>
          <p:spPr>
            <a:xfrm>
              <a:off x="1513494" y="443705"/>
              <a:ext cx="129432" cy="129448"/>
            </a:xfrm>
            <a:custGeom>
              <a:rect b="b" l="l" r="r" t="t"/>
              <a:pathLst>
                <a:path extrusionOk="0" h="8334" w="8333">
                  <a:moveTo>
                    <a:pt x="0" y="1"/>
                  </a:moveTo>
                  <a:lnTo>
                    <a:pt x="0" y="8334"/>
                  </a:lnTo>
                  <a:lnTo>
                    <a:pt x="8333" y="8334"/>
                  </a:lnTo>
                  <a:lnTo>
                    <a:pt x="833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p59"/>
            <p:cNvSpPr/>
            <p:nvPr/>
          </p:nvSpPr>
          <p:spPr>
            <a:xfrm>
              <a:off x="2400974"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8" name="Google Shape;3918;p59"/>
            <p:cNvSpPr/>
            <p:nvPr/>
          </p:nvSpPr>
          <p:spPr>
            <a:xfrm>
              <a:off x="2253074"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9" name="Google Shape;3919;p59"/>
            <p:cNvSpPr/>
            <p:nvPr/>
          </p:nvSpPr>
          <p:spPr>
            <a:xfrm>
              <a:off x="2086674" y="27732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0" name="Google Shape;3920;p59"/>
            <p:cNvSpPr/>
            <p:nvPr/>
          </p:nvSpPr>
          <p:spPr>
            <a:xfrm>
              <a:off x="1957242"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1" name="Google Shape;3921;p59"/>
            <p:cNvSpPr/>
            <p:nvPr/>
          </p:nvSpPr>
          <p:spPr>
            <a:xfrm>
              <a:off x="1790857" y="27732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2" name="Google Shape;3922;p59"/>
            <p:cNvSpPr/>
            <p:nvPr/>
          </p:nvSpPr>
          <p:spPr>
            <a:xfrm>
              <a:off x="1642910"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p59"/>
            <p:cNvSpPr/>
            <p:nvPr/>
          </p:nvSpPr>
          <p:spPr>
            <a:xfrm>
              <a:off x="2400974"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4" name="Google Shape;3924;p59"/>
            <p:cNvSpPr/>
            <p:nvPr/>
          </p:nvSpPr>
          <p:spPr>
            <a:xfrm>
              <a:off x="2253074" y="129404"/>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5" name="Google Shape;3925;p59"/>
            <p:cNvSpPr/>
            <p:nvPr/>
          </p:nvSpPr>
          <p:spPr>
            <a:xfrm>
              <a:off x="2086674" y="129404"/>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p59"/>
            <p:cNvSpPr/>
            <p:nvPr/>
          </p:nvSpPr>
          <p:spPr>
            <a:xfrm>
              <a:off x="1957242"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p59"/>
            <p:cNvSpPr/>
            <p:nvPr/>
          </p:nvSpPr>
          <p:spPr>
            <a:xfrm>
              <a:off x="1790857" y="129404"/>
              <a:ext cx="166400" cy="147932"/>
            </a:xfrm>
            <a:custGeom>
              <a:rect b="b" l="l" r="r" t="t"/>
              <a:pathLst>
                <a:path extrusionOk="0" h="9524" w="10713">
                  <a:moveTo>
                    <a:pt x="0" y="1"/>
                  </a:moveTo>
                  <a:lnTo>
                    <a:pt x="0" y="9523"/>
                  </a:lnTo>
                  <a:lnTo>
                    <a:pt x="10713" y="9523"/>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p59"/>
            <p:cNvSpPr/>
            <p:nvPr/>
          </p:nvSpPr>
          <p:spPr>
            <a:xfrm>
              <a:off x="2400974" y="-12"/>
              <a:ext cx="129448" cy="129432"/>
            </a:xfrm>
            <a:custGeom>
              <a:rect b="b" l="l" r="r" t="t"/>
              <a:pathLst>
                <a:path extrusionOk="0" h="8333"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9" name="Google Shape;3929;p59"/>
            <p:cNvSpPr/>
            <p:nvPr/>
          </p:nvSpPr>
          <p:spPr>
            <a:xfrm>
              <a:off x="2253074" y="-12"/>
              <a:ext cx="147916" cy="129432"/>
            </a:xfrm>
            <a:custGeom>
              <a:rect b="b" l="l" r="r" t="t"/>
              <a:pathLst>
                <a:path extrusionOk="0" h="8333"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0" name="Google Shape;3930;p59"/>
            <p:cNvSpPr/>
            <p:nvPr/>
          </p:nvSpPr>
          <p:spPr>
            <a:xfrm>
              <a:off x="2086674" y="-12"/>
              <a:ext cx="166415" cy="129432"/>
            </a:xfrm>
            <a:custGeom>
              <a:rect b="b" l="l" r="r" t="t"/>
              <a:pathLst>
                <a:path extrusionOk="0" h="8333"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1" name="Google Shape;3931;p59"/>
            <p:cNvSpPr/>
            <p:nvPr/>
          </p:nvSpPr>
          <p:spPr>
            <a:xfrm>
              <a:off x="1957242" y="-12"/>
              <a:ext cx="129448" cy="129432"/>
            </a:xfrm>
            <a:custGeom>
              <a:rect b="b" l="l" r="r" t="t"/>
              <a:pathLst>
                <a:path extrusionOk="0" h="8333" w="8334">
                  <a:moveTo>
                    <a:pt x="1" y="0"/>
                  </a:moveTo>
                  <a:lnTo>
                    <a:pt x="1" y="8333"/>
                  </a:lnTo>
                  <a:lnTo>
                    <a:pt x="8334" y="833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2" name="Google Shape;3932;p59"/>
            <p:cNvSpPr/>
            <p:nvPr/>
          </p:nvSpPr>
          <p:spPr>
            <a:xfrm>
              <a:off x="2530406"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3" name="Google Shape;3933;p59"/>
            <p:cNvSpPr/>
            <p:nvPr/>
          </p:nvSpPr>
          <p:spPr>
            <a:xfrm>
              <a:off x="2678322"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4" name="Google Shape;3934;p59"/>
            <p:cNvSpPr/>
            <p:nvPr/>
          </p:nvSpPr>
          <p:spPr>
            <a:xfrm>
              <a:off x="2807755" y="2070781"/>
              <a:ext cx="166431" cy="147916"/>
            </a:xfrm>
            <a:custGeom>
              <a:rect b="b" l="l" r="r" t="t"/>
              <a:pathLst>
                <a:path extrusionOk="0" h="9523" w="10715">
                  <a:moveTo>
                    <a:pt x="0" y="0"/>
                  </a:moveTo>
                  <a:lnTo>
                    <a:pt x="0" y="9523"/>
                  </a:lnTo>
                  <a:lnTo>
                    <a:pt x="10714" y="9523"/>
                  </a:lnTo>
                  <a:lnTo>
                    <a:pt x="1071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5" name="Google Shape;3935;p59"/>
            <p:cNvSpPr/>
            <p:nvPr/>
          </p:nvSpPr>
          <p:spPr>
            <a:xfrm>
              <a:off x="2974170"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6" name="Google Shape;3936;p59"/>
            <p:cNvSpPr/>
            <p:nvPr/>
          </p:nvSpPr>
          <p:spPr>
            <a:xfrm>
              <a:off x="312208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p59"/>
            <p:cNvSpPr/>
            <p:nvPr/>
          </p:nvSpPr>
          <p:spPr>
            <a:xfrm>
              <a:off x="326998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p59"/>
            <p:cNvSpPr/>
            <p:nvPr/>
          </p:nvSpPr>
          <p:spPr>
            <a:xfrm>
              <a:off x="341790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9" name="Google Shape;3939;p59"/>
            <p:cNvSpPr/>
            <p:nvPr/>
          </p:nvSpPr>
          <p:spPr>
            <a:xfrm>
              <a:off x="3565818"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0" name="Google Shape;3940;p59"/>
            <p:cNvSpPr/>
            <p:nvPr/>
          </p:nvSpPr>
          <p:spPr>
            <a:xfrm>
              <a:off x="3713719" y="2070781"/>
              <a:ext cx="147963" cy="147916"/>
            </a:xfrm>
            <a:custGeom>
              <a:rect b="b" l="l" r="r" t="t"/>
              <a:pathLst>
                <a:path extrusionOk="0" h="9523" w="9526">
                  <a:moveTo>
                    <a:pt x="1" y="0"/>
                  </a:moveTo>
                  <a:lnTo>
                    <a:pt x="1" y="9523"/>
                  </a:lnTo>
                  <a:lnTo>
                    <a:pt x="9525" y="9523"/>
                  </a:lnTo>
                  <a:lnTo>
                    <a:pt x="9525"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1" name="Google Shape;3941;p59"/>
            <p:cNvSpPr/>
            <p:nvPr/>
          </p:nvSpPr>
          <p:spPr>
            <a:xfrm>
              <a:off x="386166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2" name="Google Shape;3942;p59"/>
            <p:cNvSpPr/>
            <p:nvPr/>
          </p:nvSpPr>
          <p:spPr>
            <a:xfrm>
              <a:off x="400956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3" name="Google Shape;3943;p59"/>
            <p:cNvSpPr/>
            <p:nvPr/>
          </p:nvSpPr>
          <p:spPr>
            <a:xfrm>
              <a:off x="415748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4" name="Google Shape;3944;p59"/>
            <p:cNvSpPr/>
            <p:nvPr/>
          </p:nvSpPr>
          <p:spPr>
            <a:xfrm>
              <a:off x="4305398"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p59"/>
            <p:cNvSpPr/>
            <p:nvPr/>
          </p:nvSpPr>
          <p:spPr>
            <a:xfrm>
              <a:off x="2530406"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6" name="Google Shape;3946;p59"/>
            <p:cNvSpPr/>
            <p:nvPr/>
          </p:nvSpPr>
          <p:spPr>
            <a:xfrm>
              <a:off x="2678322"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7" name="Google Shape;3947;p59"/>
            <p:cNvSpPr/>
            <p:nvPr/>
          </p:nvSpPr>
          <p:spPr>
            <a:xfrm>
              <a:off x="2807755" y="192286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8" name="Google Shape;3948;p59"/>
            <p:cNvSpPr/>
            <p:nvPr/>
          </p:nvSpPr>
          <p:spPr>
            <a:xfrm>
              <a:off x="2974170"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9" name="Google Shape;3949;p59"/>
            <p:cNvSpPr/>
            <p:nvPr/>
          </p:nvSpPr>
          <p:spPr>
            <a:xfrm>
              <a:off x="312208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p59"/>
            <p:cNvSpPr/>
            <p:nvPr/>
          </p:nvSpPr>
          <p:spPr>
            <a:xfrm>
              <a:off x="326998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p59"/>
            <p:cNvSpPr/>
            <p:nvPr/>
          </p:nvSpPr>
          <p:spPr>
            <a:xfrm>
              <a:off x="341790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p59"/>
            <p:cNvSpPr/>
            <p:nvPr/>
          </p:nvSpPr>
          <p:spPr>
            <a:xfrm>
              <a:off x="3565818"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p59"/>
            <p:cNvSpPr/>
            <p:nvPr/>
          </p:nvSpPr>
          <p:spPr>
            <a:xfrm>
              <a:off x="3713719" y="192286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p59"/>
            <p:cNvSpPr/>
            <p:nvPr/>
          </p:nvSpPr>
          <p:spPr>
            <a:xfrm>
              <a:off x="386166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p59"/>
            <p:cNvSpPr/>
            <p:nvPr/>
          </p:nvSpPr>
          <p:spPr>
            <a:xfrm>
              <a:off x="400956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p59"/>
            <p:cNvSpPr/>
            <p:nvPr/>
          </p:nvSpPr>
          <p:spPr>
            <a:xfrm>
              <a:off x="415748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p59"/>
            <p:cNvSpPr/>
            <p:nvPr/>
          </p:nvSpPr>
          <p:spPr>
            <a:xfrm>
              <a:off x="4305398"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8" name="Google Shape;3958;p59"/>
            <p:cNvSpPr/>
            <p:nvPr/>
          </p:nvSpPr>
          <p:spPr>
            <a:xfrm>
              <a:off x="445331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9" name="Google Shape;3959;p59"/>
            <p:cNvSpPr/>
            <p:nvPr/>
          </p:nvSpPr>
          <p:spPr>
            <a:xfrm>
              <a:off x="4601215" y="1922865"/>
              <a:ext cx="147932" cy="147932"/>
            </a:xfrm>
            <a:custGeom>
              <a:rect b="b" l="l" r="r" t="t"/>
              <a:pathLst>
                <a:path extrusionOk="0" h="9524" w="9524">
                  <a:moveTo>
                    <a:pt x="1" y="1"/>
                  </a:moveTo>
                  <a:lnTo>
                    <a:pt x="1"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0" name="Google Shape;3960;p59"/>
            <p:cNvSpPr/>
            <p:nvPr/>
          </p:nvSpPr>
          <p:spPr>
            <a:xfrm>
              <a:off x="2530406"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1" name="Google Shape;3961;p59"/>
            <p:cNvSpPr/>
            <p:nvPr/>
          </p:nvSpPr>
          <p:spPr>
            <a:xfrm>
              <a:off x="2678322"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p59"/>
            <p:cNvSpPr/>
            <p:nvPr/>
          </p:nvSpPr>
          <p:spPr>
            <a:xfrm>
              <a:off x="2807755" y="175648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3" name="Google Shape;3963;p59"/>
            <p:cNvSpPr/>
            <p:nvPr/>
          </p:nvSpPr>
          <p:spPr>
            <a:xfrm>
              <a:off x="2974170"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4" name="Google Shape;3964;p59"/>
            <p:cNvSpPr/>
            <p:nvPr/>
          </p:nvSpPr>
          <p:spPr>
            <a:xfrm>
              <a:off x="312208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p59"/>
            <p:cNvSpPr/>
            <p:nvPr/>
          </p:nvSpPr>
          <p:spPr>
            <a:xfrm>
              <a:off x="326998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p59"/>
            <p:cNvSpPr/>
            <p:nvPr/>
          </p:nvSpPr>
          <p:spPr>
            <a:xfrm>
              <a:off x="341790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7" name="Google Shape;3967;p59"/>
            <p:cNvSpPr/>
            <p:nvPr/>
          </p:nvSpPr>
          <p:spPr>
            <a:xfrm>
              <a:off x="3565818"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8" name="Google Shape;3968;p59"/>
            <p:cNvSpPr/>
            <p:nvPr/>
          </p:nvSpPr>
          <p:spPr>
            <a:xfrm>
              <a:off x="3713719" y="175648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9" name="Google Shape;3969;p59"/>
            <p:cNvSpPr/>
            <p:nvPr/>
          </p:nvSpPr>
          <p:spPr>
            <a:xfrm>
              <a:off x="386166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p59"/>
            <p:cNvSpPr/>
            <p:nvPr/>
          </p:nvSpPr>
          <p:spPr>
            <a:xfrm>
              <a:off x="400956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1" name="Google Shape;3971;p59"/>
            <p:cNvSpPr/>
            <p:nvPr/>
          </p:nvSpPr>
          <p:spPr>
            <a:xfrm>
              <a:off x="415748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2" name="Google Shape;3972;p59"/>
            <p:cNvSpPr/>
            <p:nvPr/>
          </p:nvSpPr>
          <p:spPr>
            <a:xfrm>
              <a:off x="4305398"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3" name="Google Shape;3973;p59"/>
            <p:cNvSpPr/>
            <p:nvPr/>
          </p:nvSpPr>
          <p:spPr>
            <a:xfrm>
              <a:off x="445331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4" name="Google Shape;3974;p59"/>
            <p:cNvSpPr/>
            <p:nvPr/>
          </p:nvSpPr>
          <p:spPr>
            <a:xfrm>
              <a:off x="4601215"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5" name="Google Shape;3975;p59"/>
            <p:cNvSpPr/>
            <p:nvPr/>
          </p:nvSpPr>
          <p:spPr>
            <a:xfrm>
              <a:off x="2530406"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6" name="Google Shape;3976;p59"/>
            <p:cNvSpPr/>
            <p:nvPr/>
          </p:nvSpPr>
          <p:spPr>
            <a:xfrm>
              <a:off x="2678322"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7" name="Google Shape;3977;p59"/>
            <p:cNvSpPr/>
            <p:nvPr/>
          </p:nvSpPr>
          <p:spPr>
            <a:xfrm>
              <a:off x="2807755" y="1627048"/>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8" name="Google Shape;3978;p59"/>
            <p:cNvSpPr/>
            <p:nvPr/>
          </p:nvSpPr>
          <p:spPr>
            <a:xfrm>
              <a:off x="2974170"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p59"/>
            <p:cNvSpPr/>
            <p:nvPr/>
          </p:nvSpPr>
          <p:spPr>
            <a:xfrm>
              <a:off x="312208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p59"/>
            <p:cNvSpPr/>
            <p:nvPr/>
          </p:nvSpPr>
          <p:spPr>
            <a:xfrm>
              <a:off x="326998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1" name="Google Shape;3981;p59"/>
            <p:cNvSpPr/>
            <p:nvPr/>
          </p:nvSpPr>
          <p:spPr>
            <a:xfrm>
              <a:off x="341790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2" name="Google Shape;3982;p59"/>
            <p:cNvSpPr/>
            <p:nvPr/>
          </p:nvSpPr>
          <p:spPr>
            <a:xfrm>
              <a:off x="3565818"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p59"/>
            <p:cNvSpPr/>
            <p:nvPr/>
          </p:nvSpPr>
          <p:spPr>
            <a:xfrm>
              <a:off x="3713719" y="1627048"/>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4" name="Google Shape;3984;p59"/>
            <p:cNvSpPr/>
            <p:nvPr/>
          </p:nvSpPr>
          <p:spPr>
            <a:xfrm>
              <a:off x="386166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5" name="Google Shape;3985;p59"/>
            <p:cNvSpPr/>
            <p:nvPr/>
          </p:nvSpPr>
          <p:spPr>
            <a:xfrm>
              <a:off x="400956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6" name="Google Shape;3986;p59"/>
            <p:cNvSpPr/>
            <p:nvPr/>
          </p:nvSpPr>
          <p:spPr>
            <a:xfrm>
              <a:off x="415748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7" name="Google Shape;3987;p59"/>
            <p:cNvSpPr/>
            <p:nvPr/>
          </p:nvSpPr>
          <p:spPr>
            <a:xfrm>
              <a:off x="4305398"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8" name="Google Shape;3988;p59"/>
            <p:cNvSpPr/>
            <p:nvPr/>
          </p:nvSpPr>
          <p:spPr>
            <a:xfrm>
              <a:off x="445331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9" name="Google Shape;3989;p59"/>
            <p:cNvSpPr/>
            <p:nvPr/>
          </p:nvSpPr>
          <p:spPr>
            <a:xfrm>
              <a:off x="4601215"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p59"/>
            <p:cNvSpPr/>
            <p:nvPr/>
          </p:nvSpPr>
          <p:spPr>
            <a:xfrm>
              <a:off x="2530406"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p59"/>
            <p:cNvSpPr/>
            <p:nvPr/>
          </p:nvSpPr>
          <p:spPr>
            <a:xfrm>
              <a:off x="2678322"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2" name="Google Shape;3992;p59"/>
            <p:cNvSpPr/>
            <p:nvPr/>
          </p:nvSpPr>
          <p:spPr>
            <a:xfrm>
              <a:off x="2807755" y="1460633"/>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3" name="Google Shape;3993;p59"/>
            <p:cNvSpPr/>
            <p:nvPr/>
          </p:nvSpPr>
          <p:spPr>
            <a:xfrm>
              <a:off x="2974170"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4" name="Google Shape;3994;p59"/>
            <p:cNvSpPr/>
            <p:nvPr/>
          </p:nvSpPr>
          <p:spPr>
            <a:xfrm>
              <a:off x="312208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5" name="Google Shape;3995;p59"/>
            <p:cNvSpPr/>
            <p:nvPr/>
          </p:nvSpPr>
          <p:spPr>
            <a:xfrm>
              <a:off x="326998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6" name="Google Shape;3996;p59"/>
            <p:cNvSpPr/>
            <p:nvPr/>
          </p:nvSpPr>
          <p:spPr>
            <a:xfrm>
              <a:off x="341790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7" name="Google Shape;3997;p59"/>
            <p:cNvSpPr/>
            <p:nvPr/>
          </p:nvSpPr>
          <p:spPr>
            <a:xfrm>
              <a:off x="3565818"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8" name="Google Shape;3998;p59"/>
            <p:cNvSpPr/>
            <p:nvPr/>
          </p:nvSpPr>
          <p:spPr>
            <a:xfrm>
              <a:off x="3713719" y="1460633"/>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9" name="Google Shape;3999;p59"/>
            <p:cNvSpPr/>
            <p:nvPr/>
          </p:nvSpPr>
          <p:spPr>
            <a:xfrm>
              <a:off x="386166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0" name="Google Shape;4000;p59"/>
            <p:cNvSpPr/>
            <p:nvPr/>
          </p:nvSpPr>
          <p:spPr>
            <a:xfrm>
              <a:off x="400956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1" name="Google Shape;4001;p59"/>
            <p:cNvSpPr/>
            <p:nvPr/>
          </p:nvSpPr>
          <p:spPr>
            <a:xfrm>
              <a:off x="415748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2" name="Google Shape;4002;p59"/>
            <p:cNvSpPr/>
            <p:nvPr/>
          </p:nvSpPr>
          <p:spPr>
            <a:xfrm>
              <a:off x="4305398"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3" name="Google Shape;4003;p59"/>
            <p:cNvSpPr/>
            <p:nvPr/>
          </p:nvSpPr>
          <p:spPr>
            <a:xfrm>
              <a:off x="445331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4" name="Google Shape;4004;p59"/>
            <p:cNvSpPr/>
            <p:nvPr/>
          </p:nvSpPr>
          <p:spPr>
            <a:xfrm>
              <a:off x="4601215"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5" name="Google Shape;4005;p59"/>
            <p:cNvSpPr/>
            <p:nvPr/>
          </p:nvSpPr>
          <p:spPr>
            <a:xfrm>
              <a:off x="2530406"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6" name="Google Shape;4006;p59"/>
            <p:cNvSpPr/>
            <p:nvPr/>
          </p:nvSpPr>
          <p:spPr>
            <a:xfrm>
              <a:off x="2678322"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7" name="Google Shape;4007;p59"/>
            <p:cNvSpPr/>
            <p:nvPr/>
          </p:nvSpPr>
          <p:spPr>
            <a:xfrm>
              <a:off x="2807755" y="1331201"/>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p59"/>
            <p:cNvSpPr/>
            <p:nvPr/>
          </p:nvSpPr>
          <p:spPr>
            <a:xfrm>
              <a:off x="2974170"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9" name="Google Shape;4009;p59"/>
            <p:cNvSpPr/>
            <p:nvPr/>
          </p:nvSpPr>
          <p:spPr>
            <a:xfrm>
              <a:off x="312208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0" name="Google Shape;4010;p59"/>
            <p:cNvSpPr/>
            <p:nvPr/>
          </p:nvSpPr>
          <p:spPr>
            <a:xfrm>
              <a:off x="326998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1" name="Google Shape;4011;p59"/>
            <p:cNvSpPr/>
            <p:nvPr/>
          </p:nvSpPr>
          <p:spPr>
            <a:xfrm>
              <a:off x="341790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2" name="Google Shape;4012;p59"/>
            <p:cNvSpPr/>
            <p:nvPr/>
          </p:nvSpPr>
          <p:spPr>
            <a:xfrm>
              <a:off x="3565818"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3" name="Google Shape;4013;p59"/>
            <p:cNvSpPr/>
            <p:nvPr/>
          </p:nvSpPr>
          <p:spPr>
            <a:xfrm>
              <a:off x="3713719" y="1331201"/>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4" name="Google Shape;4014;p59"/>
            <p:cNvSpPr/>
            <p:nvPr/>
          </p:nvSpPr>
          <p:spPr>
            <a:xfrm>
              <a:off x="386166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p59"/>
            <p:cNvSpPr/>
            <p:nvPr/>
          </p:nvSpPr>
          <p:spPr>
            <a:xfrm>
              <a:off x="400956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p59"/>
            <p:cNvSpPr/>
            <p:nvPr/>
          </p:nvSpPr>
          <p:spPr>
            <a:xfrm>
              <a:off x="415748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p59"/>
            <p:cNvSpPr/>
            <p:nvPr/>
          </p:nvSpPr>
          <p:spPr>
            <a:xfrm>
              <a:off x="4305398"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p59"/>
            <p:cNvSpPr/>
            <p:nvPr/>
          </p:nvSpPr>
          <p:spPr>
            <a:xfrm>
              <a:off x="445331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p59"/>
            <p:cNvSpPr/>
            <p:nvPr/>
          </p:nvSpPr>
          <p:spPr>
            <a:xfrm>
              <a:off x="4601215" y="1331201"/>
              <a:ext cx="147932" cy="129448"/>
            </a:xfrm>
            <a:custGeom>
              <a:rect b="b" l="l" r="r" t="t"/>
              <a:pathLst>
                <a:path extrusionOk="0" h="8334" w="9524">
                  <a:moveTo>
                    <a:pt x="1" y="0"/>
                  </a:moveTo>
                  <a:lnTo>
                    <a:pt x="1"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p59"/>
            <p:cNvSpPr/>
            <p:nvPr/>
          </p:nvSpPr>
          <p:spPr>
            <a:xfrm>
              <a:off x="2530406"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p59"/>
            <p:cNvSpPr/>
            <p:nvPr/>
          </p:nvSpPr>
          <p:spPr>
            <a:xfrm>
              <a:off x="2678322" y="118328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2" name="Google Shape;4022;p59"/>
            <p:cNvSpPr/>
            <p:nvPr/>
          </p:nvSpPr>
          <p:spPr>
            <a:xfrm>
              <a:off x="2807755" y="118328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3" name="Google Shape;4023;p59"/>
            <p:cNvSpPr/>
            <p:nvPr/>
          </p:nvSpPr>
          <p:spPr>
            <a:xfrm>
              <a:off x="2974170" y="118328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4" name="Google Shape;4024;p59"/>
            <p:cNvSpPr/>
            <p:nvPr/>
          </p:nvSpPr>
          <p:spPr>
            <a:xfrm>
              <a:off x="312208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5" name="Google Shape;4025;p59"/>
            <p:cNvSpPr/>
            <p:nvPr/>
          </p:nvSpPr>
          <p:spPr>
            <a:xfrm>
              <a:off x="326998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6" name="Google Shape;4026;p59"/>
            <p:cNvSpPr/>
            <p:nvPr/>
          </p:nvSpPr>
          <p:spPr>
            <a:xfrm>
              <a:off x="341790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7" name="Google Shape;4027;p59"/>
            <p:cNvSpPr/>
            <p:nvPr/>
          </p:nvSpPr>
          <p:spPr>
            <a:xfrm>
              <a:off x="3565818"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8" name="Google Shape;4028;p59"/>
            <p:cNvSpPr/>
            <p:nvPr/>
          </p:nvSpPr>
          <p:spPr>
            <a:xfrm>
              <a:off x="3713719" y="118328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9" name="Google Shape;4029;p59"/>
            <p:cNvSpPr/>
            <p:nvPr/>
          </p:nvSpPr>
          <p:spPr>
            <a:xfrm>
              <a:off x="386166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p59"/>
            <p:cNvSpPr/>
            <p:nvPr/>
          </p:nvSpPr>
          <p:spPr>
            <a:xfrm>
              <a:off x="400956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1" name="Google Shape;4031;p59"/>
            <p:cNvSpPr/>
            <p:nvPr/>
          </p:nvSpPr>
          <p:spPr>
            <a:xfrm>
              <a:off x="415748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2" name="Google Shape;4032;p59"/>
            <p:cNvSpPr/>
            <p:nvPr/>
          </p:nvSpPr>
          <p:spPr>
            <a:xfrm>
              <a:off x="4305398" y="1183285"/>
              <a:ext cx="147932" cy="147932"/>
            </a:xfrm>
            <a:custGeom>
              <a:rect b="b" l="l" r="r" t="t"/>
              <a:pathLst>
                <a:path extrusionOk="0" h="9524" w="9524">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3" name="Google Shape;4033;p59"/>
            <p:cNvSpPr/>
            <p:nvPr/>
          </p:nvSpPr>
          <p:spPr>
            <a:xfrm>
              <a:off x="2530406"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4" name="Google Shape;4034;p59"/>
            <p:cNvSpPr/>
            <p:nvPr/>
          </p:nvSpPr>
          <p:spPr>
            <a:xfrm>
              <a:off x="2678322" y="101690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5" name="Google Shape;4035;p59"/>
            <p:cNvSpPr/>
            <p:nvPr/>
          </p:nvSpPr>
          <p:spPr>
            <a:xfrm>
              <a:off x="2807755" y="101690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p59"/>
            <p:cNvSpPr/>
            <p:nvPr/>
          </p:nvSpPr>
          <p:spPr>
            <a:xfrm>
              <a:off x="2974170" y="101690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p59"/>
            <p:cNvSpPr/>
            <p:nvPr/>
          </p:nvSpPr>
          <p:spPr>
            <a:xfrm>
              <a:off x="312208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p59"/>
            <p:cNvSpPr/>
            <p:nvPr/>
          </p:nvSpPr>
          <p:spPr>
            <a:xfrm>
              <a:off x="326998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9" name="Google Shape;4039;p59"/>
            <p:cNvSpPr/>
            <p:nvPr/>
          </p:nvSpPr>
          <p:spPr>
            <a:xfrm>
              <a:off x="341790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p59"/>
            <p:cNvSpPr/>
            <p:nvPr/>
          </p:nvSpPr>
          <p:spPr>
            <a:xfrm>
              <a:off x="3565818"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p59"/>
            <p:cNvSpPr/>
            <p:nvPr/>
          </p:nvSpPr>
          <p:spPr>
            <a:xfrm>
              <a:off x="3713719" y="101690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p59"/>
            <p:cNvSpPr/>
            <p:nvPr/>
          </p:nvSpPr>
          <p:spPr>
            <a:xfrm>
              <a:off x="386166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3" name="Google Shape;4043;p59"/>
            <p:cNvSpPr/>
            <p:nvPr/>
          </p:nvSpPr>
          <p:spPr>
            <a:xfrm>
              <a:off x="400956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4" name="Google Shape;4044;p59"/>
            <p:cNvSpPr/>
            <p:nvPr/>
          </p:nvSpPr>
          <p:spPr>
            <a:xfrm>
              <a:off x="415748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p59"/>
            <p:cNvSpPr/>
            <p:nvPr/>
          </p:nvSpPr>
          <p:spPr>
            <a:xfrm>
              <a:off x="2530406"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p59"/>
            <p:cNvSpPr/>
            <p:nvPr/>
          </p:nvSpPr>
          <p:spPr>
            <a:xfrm>
              <a:off x="2678322" y="887468"/>
              <a:ext cx="129448" cy="129448"/>
            </a:xfrm>
            <a:custGeom>
              <a:rect b="b" l="l" r="r" t="t"/>
              <a:pathLst>
                <a:path extrusionOk="0" h="8334" w="8334">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7" name="Google Shape;4047;p59"/>
            <p:cNvSpPr/>
            <p:nvPr/>
          </p:nvSpPr>
          <p:spPr>
            <a:xfrm>
              <a:off x="2807755" y="887468"/>
              <a:ext cx="166431" cy="129448"/>
            </a:xfrm>
            <a:custGeom>
              <a:rect b="b" l="l" r="r" t="t"/>
              <a:pathLst>
                <a:path extrusionOk="0" h="8334" w="10715">
                  <a:moveTo>
                    <a:pt x="0" y="1"/>
                  </a:moveTo>
                  <a:lnTo>
                    <a:pt x="0" y="8333"/>
                  </a:lnTo>
                  <a:lnTo>
                    <a:pt x="10714" y="833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8" name="Google Shape;4048;p59"/>
            <p:cNvSpPr/>
            <p:nvPr/>
          </p:nvSpPr>
          <p:spPr>
            <a:xfrm>
              <a:off x="2974170" y="887468"/>
              <a:ext cx="147932" cy="129448"/>
            </a:xfrm>
            <a:custGeom>
              <a:rect b="b" l="l" r="r" t="t"/>
              <a:pathLst>
                <a:path extrusionOk="0" h="8334" w="9524">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p59"/>
            <p:cNvSpPr/>
            <p:nvPr/>
          </p:nvSpPr>
          <p:spPr>
            <a:xfrm>
              <a:off x="312208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p59"/>
            <p:cNvSpPr/>
            <p:nvPr/>
          </p:nvSpPr>
          <p:spPr>
            <a:xfrm>
              <a:off x="326998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p59"/>
            <p:cNvSpPr/>
            <p:nvPr/>
          </p:nvSpPr>
          <p:spPr>
            <a:xfrm>
              <a:off x="341790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2" name="Google Shape;4052;p59"/>
            <p:cNvSpPr/>
            <p:nvPr/>
          </p:nvSpPr>
          <p:spPr>
            <a:xfrm>
              <a:off x="3565818"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p59"/>
            <p:cNvSpPr/>
            <p:nvPr/>
          </p:nvSpPr>
          <p:spPr>
            <a:xfrm>
              <a:off x="3713719" y="887468"/>
              <a:ext cx="147963" cy="129448"/>
            </a:xfrm>
            <a:custGeom>
              <a:rect b="b" l="l" r="r" t="t"/>
              <a:pathLst>
                <a:path extrusionOk="0" h="8334" w="9526">
                  <a:moveTo>
                    <a:pt x="1" y="1"/>
                  </a:moveTo>
                  <a:lnTo>
                    <a:pt x="1" y="8333"/>
                  </a:lnTo>
                  <a:lnTo>
                    <a:pt x="9525" y="833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p59"/>
            <p:cNvSpPr/>
            <p:nvPr/>
          </p:nvSpPr>
          <p:spPr>
            <a:xfrm>
              <a:off x="386166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p59"/>
            <p:cNvSpPr/>
            <p:nvPr/>
          </p:nvSpPr>
          <p:spPr>
            <a:xfrm>
              <a:off x="400956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6" name="Google Shape;4056;p59"/>
            <p:cNvSpPr/>
            <p:nvPr/>
          </p:nvSpPr>
          <p:spPr>
            <a:xfrm>
              <a:off x="415748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7" name="Google Shape;4057;p59"/>
            <p:cNvSpPr/>
            <p:nvPr/>
          </p:nvSpPr>
          <p:spPr>
            <a:xfrm>
              <a:off x="2530406"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p59"/>
            <p:cNvSpPr/>
            <p:nvPr/>
          </p:nvSpPr>
          <p:spPr>
            <a:xfrm>
              <a:off x="2678322" y="739552"/>
              <a:ext cx="129448" cy="147932"/>
            </a:xfrm>
            <a:custGeom>
              <a:rect b="b" l="l" r="r" t="t"/>
              <a:pathLst>
                <a:path extrusionOk="0" h="9524" w="8334">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9" name="Google Shape;4059;p59"/>
            <p:cNvSpPr/>
            <p:nvPr/>
          </p:nvSpPr>
          <p:spPr>
            <a:xfrm>
              <a:off x="2807755" y="739552"/>
              <a:ext cx="166431" cy="147932"/>
            </a:xfrm>
            <a:custGeom>
              <a:rect b="b" l="l" r="r" t="t"/>
              <a:pathLst>
                <a:path extrusionOk="0" h="9524" w="10715">
                  <a:moveTo>
                    <a:pt x="0" y="1"/>
                  </a:moveTo>
                  <a:lnTo>
                    <a:pt x="0" y="9524"/>
                  </a:lnTo>
                  <a:lnTo>
                    <a:pt x="10714" y="952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0" name="Google Shape;4060;p59"/>
            <p:cNvSpPr/>
            <p:nvPr/>
          </p:nvSpPr>
          <p:spPr>
            <a:xfrm>
              <a:off x="2974170" y="739552"/>
              <a:ext cx="147932" cy="147932"/>
            </a:xfrm>
            <a:custGeom>
              <a:rect b="b" l="l" r="r" t="t"/>
              <a:pathLst>
                <a:path extrusionOk="0" h="9524" w="9524">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1" name="Google Shape;4061;p59"/>
            <p:cNvSpPr/>
            <p:nvPr/>
          </p:nvSpPr>
          <p:spPr>
            <a:xfrm>
              <a:off x="312208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2" name="Google Shape;4062;p59"/>
            <p:cNvSpPr/>
            <p:nvPr/>
          </p:nvSpPr>
          <p:spPr>
            <a:xfrm>
              <a:off x="3269986"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3" name="Google Shape;4063;p59"/>
            <p:cNvSpPr/>
            <p:nvPr/>
          </p:nvSpPr>
          <p:spPr>
            <a:xfrm>
              <a:off x="3417902"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4" name="Google Shape;4064;p59"/>
            <p:cNvSpPr/>
            <p:nvPr/>
          </p:nvSpPr>
          <p:spPr>
            <a:xfrm>
              <a:off x="3565818"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5" name="Google Shape;4065;p59"/>
            <p:cNvSpPr/>
            <p:nvPr/>
          </p:nvSpPr>
          <p:spPr>
            <a:xfrm>
              <a:off x="3713719" y="739552"/>
              <a:ext cx="147963" cy="147932"/>
            </a:xfrm>
            <a:custGeom>
              <a:rect b="b" l="l" r="r" t="t"/>
              <a:pathLst>
                <a:path extrusionOk="0" h="9524" w="9526">
                  <a:moveTo>
                    <a:pt x="1" y="1"/>
                  </a:moveTo>
                  <a:lnTo>
                    <a:pt x="1" y="9524"/>
                  </a:lnTo>
                  <a:lnTo>
                    <a:pt x="9525" y="9524"/>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6" name="Google Shape;4066;p59"/>
            <p:cNvSpPr/>
            <p:nvPr/>
          </p:nvSpPr>
          <p:spPr>
            <a:xfrm>
              <a:off x="386166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p59"/>
            <p:cNvSpPr/>
            <p:nvPr/>
          </p:nvSpPr>
          <p:spPr>
            <a:xfrm>
              <a:off x="4009566" y="739552"/>
              <a:ext cx="147932" cy="147932"/>
            </a:xfrm>
            <a:custGeom>
              <a:rect b="b" l="l" r="r" t="t"/>
              <a:pathLst>
                <a:path extrusionOk="0" h="9524" w="9524">
                  <a:moveTo>
                    <a:pt x="1" y="1"/>
                  </a:moveTo>
                  <a:lnTo>
                    <a:pt x="1" y="9524"/>
                  </a:lnTo>
                  <a:lnTo>
                    <a:pt x="9524" y="9524"/>
                  </a:lnTo>
                  <a:lnTo>
                    <a:pt x="9524"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p59"/>
            <p:cNvSpPr/>
            <p:nvPr/>
          </p:nvSpPr>
          <p:spPr>
            <a:xfrm>
              <a:off x="2530406"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9" name="Google Shape;4069;p59"/>
            <p:cNvSpPr/>
            <p:nvPr/>
          </p:nvSpPr>
          <p:spPr>
            <a:xfrm>
              <a:off x="2678322" y="573137"/>
              <a:ext cx="129448" cy="166431"/>
            </a:xfrm>
            <a:custGeom>
              <a:rect b="b" l="l" r="r" t="t"/>
              <a:pathLst>
                <a:path extrusionOk="0" h="10715" w="8334">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p59"/>
            <p:cNvSpPr/>
            <p:nvPr/>
          </p:nvSpPr>
          <p:spPr>
            <a:xfrm>
              <a:off x="2807755" y="573137"/>
              <a:ext cx="166431" cy="166431"/>
            </a:xfrm>
            <a:custGeom>
              <a:rect b="b" l="l" r="r" t="t"/>
              <a:pathLst>
                <a:path extrusionOk="0" h="10715" w="10715">
                  <a:moveTo>
                    <a:pt x="0" y="1"/>
                  </a:moveTo>
                  <a:lnTo>
                    <a:pt x="0" y="10715"/>
                  </a:lnTo>
                  <a:lnTo>
                    <a:pt x="10714" y="10715"/>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1" name="Google Shape;4071;p59"/>
            <p:cNvSpPr/>
            <p:nvPr/>
          </p:nvSpPr>
          <p:spPr>
            <a:xfrm>
              <a:off x="2974170" y="573137"/>
              <a:ext cx="147932" cy="166431"/>
            </a:xfrm>
            <a:custGeom>
              <a:rect b="b" l="l" r="r" t="t"/>
              <a:pathLst>
                <a:path extrusionOk="0" h="10715" w="9524">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2" name="Google Shape;4072;p59"/>
            <p:cNvSpPr/>
            <p:nvPr/>
          </p:nvSpPr>
          <p:spPr>
            <a:xfrm>
              <a:off x="3122086"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3" name="Google Shape;4073;p59"/>
            <p:cNvSpPr/>
            <p:nvPr/>
          </p:nvSpPr>
          <p:spPr>
            <a:xfrm>
              <a:off x="3269986"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4" name="Google Shape;4074;p59"/>
            <p:cNvSpPr/>
            <p:nvPr/>
          </p:nvSpPr>
          <p:spPr>
            <a:xfrm>
              <a:off x="3417902"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5" name="Google Shape;4075;p59"/>
            <p:cNvSpPr/>
            <p:nvPr/>
          </p:nvSpPr>
          <p:spPr>
            <a:xfrm>
              <a:off x="2530406"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6" name="Google Shape;4076;p59"/>
            <p:cNvSpPr/>
            <p:nvPr/>
          </p:nvSpPr>
          <p:spPr>
            <a:xfrm>
              <a:off x="2678322" y="443705"/>
              <a:ext cx="129448" cy="129448"/>
            </a:xfrm>
            <a:custGeom>
              <a:rect b="b" l="l" r="r" t="t"/>
              <a:pathLst>
                <a:path extrusionOk="0" h="8334" w="8334">
                  <a:moveTo>
                    <a:pt x="0" y="1"/>
                  </a:moveTo>
                  <a:lnTo>
                    <a:pt x="0" y="8334"/>
                  </a:lnTo>
                  <a:lnTo>
                    <a:pt x="8333" y="833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7" name="Google Shape;4077;p59"/>
            <p:cNvSpPr/>
            <p:nvPr/>
          </p:nvSpPr>
          <p:spPr>
            <a:xfrm>
              <a:off x="2807755" y="443705"/>
              <a:ext cx="166431" cy="129448"/>
            </a:xfrm>
            <a:custGeom>
              <a:rect b="b" l="l" r="r" t="t"/>
              <a:pathLst>
                <a:path extrusionOk="0" h="8334" w="10715">
                  <a:moveTo>
                    <a:pt x="0" y="1"/>
                  </a:moveTo>
                  <a:lnTo>
                    <a:pt x="0" y="8334"/>
                  </a:lnTo>
                  <a:lnTo>
                    <a:pt x="10714" y="833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p59"/>
            <p:cNvSpPr/>
            <p:nvPr/>
          </p:nvSpPr>
          <p:spPr>
            <a:xfrm>
              <a:off x="2974170" y="443705"/>
              <a:ext cx="147932" cy="129448"/>
            </a:xfrm>
            <a:custGeom>
              <a:rect b="b" l="l" r="r" t="t"/>
              <a:pathLst>
                <a:path extrusionOk="0" h="8334" w="9524">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p59"/>
            <p:cNvSpPr/>
            <p:nvPr/>
          </p:nvSpPr>
          <p:spPr>
            <a:xfrm>
              <a:off x="3122086"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0" name="Google Shape;4080;p59"/>
            <p:cNvSpPr/>
            <p:nvPr/>
          </p:nvSpPr>
          <p:spPr>
            <a:xfrm>
              <a:off x="3269986"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1" name="Google Shape;4081;p59"/>
            <p:cNvSpPr/>
            <p:nvPr/>
          </p:nvSpPr>
          <p:spPr>
            <a:xfrm>
              <a:off x="3417902"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p59"/>
            <p:cNvSpPr/>
            <p:nvPr/>
          </p:nvSpPr>
          <p:spPr>
            <a:xfrm>
              <a:off x="2530406" y="27732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p59"/>
            <p:cNvSpPr/>
            <p:nvPr/>
          </p:nvSpPr>
          <p:spPr>
            <a:xfrm>
              <a:off x="2678322" y="27732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4" name="Google Shape;4084;p59"/>
            <p:cNvSpPr/>
            <p:nvPr/>
          </p:nvSpPr>
          <p:spPr>
            <a:xfrm>
              <a:off x="2807755" y="27732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5" name="Google Shape;4085;p59"/>
            <p:cNvSpPr/>
            <p:nvPr/>
          </p:nvSpPr>
          <p:spPr>
            <a:xfrm>
              <a:off x="2974170" y="27732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6" name="Google Shape;4086;p59"/>
            <p:cNvSpPr/>
            <p:nvPr/>
          </p:nvSpPr>
          <p:spPr>
            <a:xfrm>
              <a:off x="3122086"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7" name="Google Shape;4087;p59"/>
            <p:cNvSpPr/>
            <p:nvPr/>
          </p:nvSpPr>
          <p:spPr>
            <a:xfrm>
              <a:off x="3269986"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8" name="Google Shape;4088;p59"/>
            <p:cNvSpPr/>
            <p:nvPr/>
          </p:nvSpPr>
          <p:spPr>
            <a:xfrm>
              <a:off x="2530406" y="129404"/>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9" name="Google Shape;4089;p59"/>
            <p:cNvSpPr/>
            <p:nvPr/>
          </p:nvSpPr>
          <p:spPr>
            <a:xfrm>
              <a:off x="2678322" y="129404"/>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0" name="Google Shape;4090;p59"/>
            <p:cNvSpPr/>
            <p:nvPr/>
          </p:nvSpPr>
          <p:spPr>
            <a:xfrm>
              <a:off x="2807755" y="129404"/>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1" name="Google Shape;4091;p59"/>
            <p:cNvSpPr/>
            <p:nvPr/>
          </p:nvSpPr>
          <p:spPr>
            <a:xfrm>
              <a:off x="2974170" y="129404"/>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2" name="Google Shape;4092;p59"/>
            <p:cNvSpPr/>
            <p:nvPr/>
          </p:nvSpPr>
          <p:spPr>
            <a:xfrm>
              <a:off x="3122086" y="129404"/>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3" name="Google Shape;4093;p59"/>
            <p:cNvSpPr/>
            <p:nvPr/>
          </p:nvSpPr>
          <p:spPr>
            <a:xfrm>
              <a:off x="2530406" y="-12"/>
              <a:ext cx="147932" cy="129432"/>
            </a:xfrm>
            <a:custGeom>
              <a:rect b="b" l="l" r="r" t="t"/>
              <a:pathLst>
                <a:path extrusionOk="0" h="8333"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4" name="Google Shape;4094;p59"/>
            <p:cNvSpPr/>
            <p:nvPr/>
          </p:nvSpPr>
          <p:spPr>
            <a:xfrm>
              <a:off x="2678322" y="-12"/>
              <a:ext cx="129448" cy="129432"/>
            </a:xfrm>
            <a:custGeom>
              <a:rect b="b" l="l" r="r" t="t"/>
              <a:pathLst>
                <a:path extrusionOk="0" h="8333"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5" name="Google Shape;4095;p59"/>
            <p:cNvSpPr/>
            <p:nvPr/>
          </p:nvSpPr>
          <p:spPr>
            <a:xfrm>
              <a:off x="2807755" y="-12"/>
              <a:ext cx="166431" cy="129432"/>
            </a:xfrm>
            <a:custGeom>
              <a:rect b="b" l="l" r="r" t="t"/>
              <a:pathLst>
                <a:path extrusionOk="0" h="8333"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p59"/>
            <p:cNvSpPr/>
            <p:nvPr/>
          </p:nvSpPr>
          <p:spPr>
            <a:xfrm>
              <a:off x="2974170" y="-12"/>
              <a:ext cx="147932" cy="129432"/>
            </a:xfrm>
            <a:custGeom>
              <a:rect b="b" l="l" r="r" t="t"/>
              <a:pathLst>
                <a:path extrusionOk="0" h="8333" w="9524">
                  <a:moveTo>
                    <a:pt x="0" y="0"/>
                  </a:moveTo>
                  <a:lnTo>
                    <a:pt x="0"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97" name="Google Shape;4097;p59"/>
          <p:cNvGrpSpPr/>
          <p:nvPr/>
        </p:nvGrpSpPr>
        <p:grpSpPr>
          <a:xfrm>
            <a:off x="-387375" y="2038775"/>
            <a:ext cx="9531425" cy="3274175"/>
            <a:chOff x="-387375" y="2038775"/>
            <a:chExt cx="9531425" cy="3274175"/>
          </a:xfrm>
        </p:grpSpPr>
        <p:grpSp>
          <p:nvGrpSpPr>
            <p:cNvPr id="4098" name="Google Shape;4098;p59"/>
            <p:cNvGrpSpPr/>
            <p:nvPr/>
          </p:nvGrpSpPr>
          <p:grpSpPr>
            <a:xfrm>
              <a:off x="7767451" y="3282676"/>
              <a:ext cx="831786" cy="721973"/>
              <a:chOff x="2788951" y="3310126"/>
              <a:chExt cx="831786" cy="721973"/>
            </a:xfrm>
          </p:grpSpPr>
          <p:sp>
            <p:nvSpPr>
              <p:cNvPr id="4099" name="Google Shape;4099;p59"/>
              <p:cNvSpPr/>
              <p:nvPr/>
            </p:nvSpPr>
            <p:spPr>
              <a:xfrm>
                <a:off x="3412729" y="3947714"/>
                <a:ext cx="110973" cy="84385"/>
              </a:xfrm>
              <a:custGeom>
                <a:rect b="b" l="l" r="r" t="t"/>
                <a:pathLst>
                  <a:path extrusionOk="0" h="2416" w="3177">
                    <a:moveTo>
                      <a:pt x="1" y="1"/>
                    </a:moveTo>
                    <a:lnTo>
                      <a:pt x="1" y="2415"/>
                    </a:lnTo>
                    <a:lnTo>
                      <a:pt x="3176" y="2415"/>
                    </a:lnTo>
                    <a:lnTo>
                      <a:pt x="3176" y="1"/>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p59"/>
              <p:cNvSpPr/>
              <p:nvPr/>
            </p:nvSpPr>
            <p:spPr>
              <a:xfrm>
                <a:off x="3315694" y="3947714"/>
                <a:ext cx="97070" cy="84385"/>
              </a:xfrm>
              <a:custGeom>
                <a:rect b="b" l="l" r="r" t="t"/>
                <a:pathLst>
                  <a:path extrusionOk="0" h="2416" w="2779">
                    <a:moveTo>
                      <a:pt x="1" y="1"/>
                    </a:moveTo>
                    <a:lnTo>
                      <a:pt x="1" y="2415"/>
                    </a:lnTo>
                    <a:lnTo>
                      <a:pt x="2779" y="2415"/>
                    </a:lnTo>
                    <a:lnTo>
                      <a:pt x="2779"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p59"/>
              <p:cNvSpPr/>
              <p:nvPr/>
            </p:nvSpPr>
            <p:spPr>
              <a:xfrm>
                <a:off x="3204826" y="3947714"/>
                <a:ext cx="110903" cy="84385"/>
              </a:xfrm>
              <a:custGeom>
                <a:rect b="b" l="l" r="r" t="t"/>
                <a:pathLst>
                  <a:path extrusionOk="0" h="2416" w="3175">
                    <a:moveTo>
                      <a:pt x="0" y="1"/>
                    </a:moveTo>
                    <a:lnTo>
                      <a:pt x="0" y="2415"/>
                    </a:lnTo>
                    <a:lnTo>
                      <a:pt x="3175" y="2415"/>
                    </a:lnTo>
                    <a:lnTo>
                      <a:pt x="3175" y="1"/>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2" name="Google Shape;4102;p59"/>
              <p:cNvSpPr/>
              <p:nvPr/>
            </p:nvSpPr>
            <p:spPr>
              <a:xfrm>
                <a:off x="3107791" y="3947714"/>
                <a:ext cx="97070" cy="84385"/>
              </a:xfrm>
              <a:custGeom>
                <a:rect b="b" l="l" r="r" t="t"/>
                <a:pathLst>
                  <a:path extrusionOk="0" h="2416" w="2779">
                    <a:moveTo>
                      <a:pt x="0" y="1"/>
                    </a:moveTo>
                    <a:lnTo>
                      <a:pt x="0" y="2415"/>
                    </a:lnTo>
                    <a:lnTo>
                      <a:pt x="2778" y="2415"/>
                    </a:lnTo>
                    <a:lnTo>
                      <a:pt x="2778" y="1"/>
                    </a:lnTo>
                    <a:close/>
                  </a:path>
                </a:pathLst>
              </a:cu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3" name="Google Shape;4103;p59"/>
              <p:cNvSpPr/>
              <p:nvPr/>
            </p:nvSpPr>
            <p:spPr>
              <a:xfrm>
                <a:off x="2996888" y="3947714"/>
                <a:ext cx="110938" cy="84385"/>
              </a:xfrm>
              <a:custGeom>
                <a:rect b="b" l="l" r="r" t="t"/>
                <a:pathLst>
                  <a:path extrusionOk="0" h="2416" w="3176">
                    <a:moveTo>
                      <a:pt x="1" y="1"/>
                    </a:moveTo>
                    <a:lnTo>
                      <a:pt x="1" y="2415"/>
                    </a:lnTo>
                    <a:lnTo>
                      <a:pt x="3175" y="2415"/>
                    </a:lnTo>
                    <a:lnTo>
                      <a:pt x="317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4" name="Google Shape;4104;p59"/>
              <p:cNvSpPr/>
              <p:nvPr/>
            </p:nvSpPr>
            <p:spPr>
              <a:xfrm>
                <a:off x="2899853" y="3947714"/>
                <a:ext cx="97070" cy="84385"/>
              </a:xfrm>
              <a:custGeom>
                <a:rect b="b" l="l" r="r" t="t"/>
                <a:pathLst>
                  <a:path extrusionOk="0" h="2416" w="2779">
                    <a:moveTo>
                      <a:pt x="1" y="1"/>
                    </a:moveTo>
                    <a:lnTo>
                      <a:pt x="1" y="2415"/>
                    </a:lnTo>
                    <a:lnTo>
                      <a:pt x="2779" y="2415"/>
                    </a:lnTo>
                    <a:lnTo>
                      <a:pt x="2779" y="1"/>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p59"/>
              <p:cNvSpPr/>
              <p:nvPr/>
            </p:nvSpPr>
            <p:spPr>
              <a:xfrm>
                <a:off x="3412729" y="3836850"/>
                <a:ext cx="110973" cy="110895"/>
              </a:xfrm>
              <a:custGeom>
                <a:rect b="b" l="l" r="r" t="t"/>
                <a:pathLst>
                  <a:path extrusionOk="0" h="3175" w="3177">
                    <a:moveTo>
                      <a:pt x="1" y="0"/>
                    </a:moveTo>
                    <a:lnTo>
                      <a:pt x="1" y="3175"/>
                    </a:lnTo>
                    <a:lnTo>
                      <a:pt x="3176" y="3175"/>
                    </a:lnTo>
                    <a:lnTo>
                      <a:pt x="3176"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6" name="Google Shape;4106;p59"/>
              <p:cNvSpPr/>
              <p:nvPr/>
            </p:nvSpPr>
            <p:spPr>
              <a:xfrm>
                <a:off x="3315694" y="3836850"/>
                <a:ext cx="97070" cy="110895"/>
              </a:xfrm>
              <a:custGeom>
                <a:rect b="b" l="l" r="r" t="t"/>
                <a:pathLst>
                  <a:path extrusionOk="0" h="3175" w="2779">
                    <a:moveTo>
                      <a:pt x="1" y="0"/>
                    </a:moveTo>
                    <a:lnTo>
                      <a:pt x="1" y="3175"/>
                    </a:lnTo>
                    <a:lnTo>
                      <a:pt x="2779" y="3175"/>
                    </a:lnTo>
                    <a:lnTo>
                      <a:pt x="2779" y="0"/>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7" name="Google Shape;4107;p59"/>
              <p:cNvSpPr/>
              <p:nvPr/>
            </p:nvSpPr>
            <p:spPr>
              <a:xfrm>
                <a:off x="3204826" y="3836850"/>
                <a:ext cx="110903" cy="110895"/>
              </a:xfrm>
              <a:custGeom>
                <a:rect b="b" l="l" r="r" t="t"/>
                <a:pathLst>
                  <a:path extrusionOk="0" h="3175" w="3175">
                    <a:moveTo>
                      <a:pt x="0" y="0"/>
                    </a:moveTo>
                    <a:lnTo>
                      <a:pt x="0" y="3175"/>
                    </a:lnTo>
                    <a:lnTo>
                      <a:pt x="3175" y="3175"/>
                    </a:lnTo>
                    <a:lnTo>
                      <a:pt x="3175"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p59"/>
              <p:cNvSpPr/>
              <p:nvPr/>
            </p:nvSpPr>
            <p:spPr>
              <a:xfrm>
                <a:off x="3107791" y="3836850"/>
                <a:ext cx="97070" cy="110895"/>
              </a:xfrm>
              <a:custGeom>
                <a:rect b="b" l="l" r="r" t="t"/>
                <a:pathLst>
                  <a:path extrusionOk="0" h="3175" w="2779">
                    <a:moveTo>
                      <a:pt x="0" y="0"/>
                    </a:moveTo>
                    <a:lnTo>
                      <a:pt x="0" y="3175"/>
                    </a:lnTo>
                    <a:lnTo>
                      <a:pt x="2778" y="3175"/>
                    </a:lnTo>
                    <a:lnTo>
                      <a:pt x="2778" y="0"/>
                    </a:lnTo>
                    <a:close/>
                  </a:path>
                </a:pathLst>
              </a:cu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59"/>
              <p:cNvSpPr/>
              <p:nvPr/>
            </p:nvSpPr>
            <p:spPr>
              <a:xfrm>
                <a:off x="2996888" y="3836850"/>
                <a:ext cx="110938" cy="110895"/>
              </a:xfrm>
              <a:custGeom>
                <a:rect b="b" l="l" r="r" t="t"/>
                <a:pathLst>
                  <a:path extrusionOk="0" h="3175" w="3176">
                    <a:moveTo>
                      <a:pt x="1" y="0"/>
                    </a:moveTo>
                    <a:lnTo>
                      <a:pt x="1" y="3175"/>
                    </a:lnTo>
                    <a:lnTo>
                      <a:pt x="3175" y="3175"/>
                    </a:lnTo>
                    <a:lnTo>
                      <a:pt x="317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p59"/>
              <p:cNvSpPr/>
              <p:nvPr/>
            </p:nvSpPr>
            <p:spPr>
              <a:xfrm>
                <a:off x="2899853" y="3836850"/>
                <a:ext cx="97070" cy="110895"/>
              </a:xfrm>
              <a:custGeom>
                <a:rect b="b" l="l" r="r" t="t"/>
                <a:pathLst>
                  <a:path extrusionOk="0" h="3175" w="2779">
                    <a:moveTo>
                      <a:pt x="1" y="0"/>
                    </a:moveTo>
                    <a:lnTo>
                      <a:pt x="1" y="3175"/>
                    </a:lnTo>
                    <a:lnTo>
                      <a:pt x="2779" y="3175"/>
                    </a:lnTo>
                    <a:lnTo>
                      <a:pt x="2779"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p59"/>
              <p:cNvSpPr/>
              <p:nvPr/>
            </p:nvSpPr>
            <p:spPr>
              <a:xfrm>
                <a:off x="3412729" y="3739819"/>
                <a:ext cx="110973" cy="97064"/>
              </a:xfrm>
              <a:custGeom>
                <a:rect b="b" l="l" r="r" t="t"/>
                <a:pathLst>
                  <a:path extrusionOk="0" h="2779" w="3177">
                    <a:moveTo>
                      <a:pt x="1" y="0"/>
                    </a:moveTo>
                    <a:lnTo>
                      <a:pt x="1" y="2778"/>
                    </a:lnTo>
                    <a:lnTo>
                      <a:pt x="3176" y="2778"/>
                    </a:lnTo>
                    <a:lnTo>
                      <a:pt x="3176"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p59"/>
              <p:cNvSpPr/>
              <p:nvPr/>
            </p:nvSpPr>
            <p:spPr>
              <a:xfrm>
                <a:off x="3315694" y="3739819"/>
                <a:ext cx="97070" cy="97064"/>
              </a:xfrm>
              <a:custGeom>
                <a:rect b="b" l="l" r="r" t="t"/>
                <a:pathLst>
                  <a:path extrusionOk="0" h="2779" w="2779">
                    <a:moveTo>
                      <a:pt x="1" y="0"/>
                    </a:moveTo>
                    <a:lnTo>
                      <a:pt x="1" y="2778"/>
                    </a:lnTo>
                    <a:lnTo>
                      <a:pt x="2779" y="2778"/>
                    </a:lnTo>
                    <a:lnTo>
                      <a:pt x="2779" y="0"/>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59"/>
              <p:cNvSpPr/>
              <p:nvPr/>
            </p:nvSpPr>
            <p:spPr>
              <a:xfrm>
                <a:off x="3204826" y="3739819"/>
                <a:ext cx="110903" cy="97064"/>
              </a:xfrm>
              <a:custGeom>
                <a:rect b="b" l="l" r="r" t="t"/>
                <a:pathLst>
                  <a:path extrusionOk="0" h="2779" w="3175">
                    <a:moveTo>
                      <a:pt x="0" y="0"/>
                    </a:moveTo>
                    <a:lnTo>
                      <a:pt x="0" y="2778"/>
                    </a:lnTo>
                    <a:lnTo>
                      <a:pt x="3175" y="2778"/>
                    </a:lnTo>
                    <a:lnTo>
                      <a:pt x="3175" y="0"/>
                    </a:ln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4" name="Google Shape;4114;p59"/>
              <p:cNvSpPr/>
              <p:nvPr/>
            </p:nvSpPr>
            <p:spPr>
              <a:xfrm>
                <a:off x="3107791" y="3739819"/>
                <a:ext cx="97070" cy="97064"/>
              </a:xfrm>
              <a:custGeom>
                <a:rect b="b" l="l" r="r" t="t"/>
                <a:pathLst>
                  <a:path extrusionOk="0" h="2779" w="2779">
                    <a:moveTo>
                      <a:pt x="0" y="0"/>
                    </a:moveTo>
                    <a:lnTo>
                      <a:pt x="0" y="2778"/>
                    </a:lnTo>
                    <a:lnTo>
                      <a:pt x="2778" y="2778"/>
                    </a:lnTo>
                    <a:lnTo>
                      <a:pt x="2778" y="0"/>
                    </a:lnTo>
                    <a:close/>
                  </a:path>
                </a:pathLst>
              </a:cu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5" name="Google Shape;4115;p59"/>
              <p:cNvSpPr/>
              <p:nvPr/>
            </p:nvSpPr>
            <p:spPr>
              <a:xfrm>
                <a:off x="2996888" y="3739819"/>
                <a:ext cx="110938" cy="97064"/>
              </a:xfrm>
              <a:custGeom>
                <a:rect b="b" l="l" r="r" t="t"/>
                <a:pathLst>
                  <a:path extrusionOk="0" h="2779" w="3176">
                    <a:moveTo>
                      <a:pt x="1" y="0"/>
                    </a:moveTo>
                    <a:lnTo>
                      <a:pt x="1" y="2778"/>
                    </a:lnTo>
                    <a:lnTo>
                      <a:pt x="3175" y="2778"/>
                    </a:lnTo>
                    <a:lnTo>
                      <a:pt x="317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p59"/>
              <p:cNvSpPr/>
              <p:nvPr/>
            </p:nvSpPr>
            <p:spPr>
              <a:xfrm>
                <a:off x="2899853" y="3739819"/>
                <a:ext cx="97070" cy="97064"/>
              </a:xfrm>
              <a:custGeom>
                <a:rect b="b" l="l" r="r" t="t"/>
                <a:pathLst>
                  <a:path extrusionOk="0" h="2779" w="2779">
                    <a:moveTo>
                      <a:pt x="1" y="0"/>
                    </a:moveTo>
                    <a:lnTo>
                      <a:pt x="1" y="2778"/>
                    </a:lnTo>
                    <a:lnTo>
                      <a:pt x="2779" y="2778"/>
                    </a:lnTo>
                    <a:lnTo>
                      <a:pt x="2779"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7" name="Google Shape;4117;p59"/>
              <p:cNvSpPr/>
              <p:nvPr/>
            </p:nvSpPr>
            <p:spPr>
              <a:xfrm>
                <a:off x="3412729" y="3628885"/>
                <a:ext cx="110973" cy="110965"/>
              </a:xfrm>
              <a:custGeom>
                <a:rect b="b" l="l" r="r" t="t"/>
                <a:pathLst>
                  <a:path extrusionOk="0" h="3177" w="3177">
                    <a:moveTo>
                      <a:pt x="1" y="1"/>
                    </a:moveTo>
                    <a:lnTo>
                      <a:pt x="1" y="3176"/>
                    </a:lnTo>
                    <a:lnTo>
                      <a:pt x="3176" y="3176"/>
                    </a:lnTo>
                    <a:lnTo>
                      <a:pt x="3176"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8" name="Google Shape;4118;p59"/>
              <p:cNvSpPr/>
              <p:nvPr/>
            </p:nvSpPr>
            <p:spPr>
              <a:xfrm>
                <a:off x="3315694" y="3628885"/>
                <a:ext cx="97070" cy="110965"/>
              </a:xfrm>
              <a:custGeom>
                <a:rect b="b" l="l" r="r" t="t"/>
                <a:pathLst>
                  <a:path extrusionOk="0" h="3177" w="2779">
                    <a:moveTo>
                      <a:pt x="1" y="1"/>
                    </a:moveTo>
                    <a:lnTo>
                      <a:pt x="1" y="3176"/>
                    </a:lnTo>
                    <a:lnTo>
                      <a:pt x="2779" y="3176"/>
                    </a:lnTo>
                    <a:lnTo>
                      <a:pt x="2779"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9" name="Google Shape;4119;p59"/>
              <p:cNvSpPr/>
              <p:nvPr/>
            </p:nvSpPr>
            <p:spPr>
              <a:xfrm>
                <a:off x="3204826" y="3628885"/>
                <a:ext cx="110903" cy="110965"/>
              </a:xfrm>
              <a:custGeom>
                <a:rect b="b" l="l" r="r" t="t"/>
                <a:pathLst>
                  <a:path extrusionOk="0" h="3177" w="3175">
                    <a:moveTo>
                      <a:pt x="0" y="1"/>
                    </a:moveTo>
                    <a:lnTo>
                      <a:pt x="0" y="3176"/>
                    </a:lnTo>
                    <a:lnTo>
                      <a:pt x="3175" y="3176"/>
                    </a:lnTo>
                    <a:lnTo>
                      <a:pt x="3175"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p59"/>
              <p:cNvSpPr/>
              <p:nvPr/>
            </p:nvSpPr>
            <p:spPr>
              <a:xfrm>
                <a:off x="3107791" y="3628885"/>
                <a:ext cx="97070" cy="110965"/>
              </a:xfrm>
              <a:custGeom>
                <a:rect b="b" l="l" r="r" t="t"/>
                <a:pathLst>
                  <a:path extrusionOk="0" h="3177" w="2779">
                    <a:moveTo>
                      <a:pt x="0" y="1"/>
                    </a:moveTo>
                    <a:lnTo>
                      <a:pt x="0" y="3176"/>
                    </a:lnTo>
                    <a:lnTo>
                      <a:pt x="2778" y="3176"/>
                    </a:lnTo>
                    <a:lnTo>
                      <a:pt x="2778"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p59"/>
              <p:cNvSpPr/>
              <p:nvPr/>
            </p:nvSpPr>
            <p:spPr>
              <a:xfrm>
                <a:off x="2996888" y="3628885"/>
                <a:ext cx="110938" cy="110965"/>
              </a:xfrm>
              <a:custGeom>
                <a:rect b="b" l="l" r="r" t="t"/>
                <a:pathLst>
                  <a:path extrusionOk="0" h="3177" w="3176">
                    <a:moveTo>
                      <a:pt x="1" y="1"/>
                    </a:moveTo>
                    <a:lnTo>
                      <a:pt x="1" y="3176"/>
                    </a:lnTo>
                    <a:lnTo>
                      <a:pt x="3175" y="3176"/>
                    </a:lnTo>
                    <a:lnTo>
                      <a:pt x="3175" y="1"/>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2" name="Google Shape;4122;p59"/>
              <p:cNvSpPr/>
              <p:nvPr/>
            </p:nvSpPr>
            <p:spPr>
              <a:xfrm>
                <a:off x="2899853" y="3628885"/>
                <a:ext cx="97070" cy="110965"/>
              </a:xfrm>
              <a:custGeom>
                <a:rect b="b" l="l" r="r" t="t"/>
                <a:pathLst>
                  <a:path extrusionOk="0" h="3177" w="2779">
                    <a:moveTo>
                      <a:pt x="1" y="1"/>
                    </a:moveTo>
                    <a:lnTo>
                      <a:pt x="1" y="3176"/>
                    </a:lnTo>
                    <a:lnTo>
                      <a:pt x="2779" y="3176"/>
                    </a:lnTo>
                    <a:lnTo>
                      <a:pt x="2779" y="1"/>
                    </a:ln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p59"/>
              <p:cNvSpPr/>
              <p:nvPr/>
            </p:nvSpPr>
            <p:spPr>
              <a:xfrm>
                <a:off x="3523667" y="3518022"/>
                <a:ext cx="97070" cy="110895"/>
              </a:xfrm>
              <a:custGeom>
                <a:rect b="b" l="l" r="r" t="t"/>
                <a:pathLst>
                  <a:path extrusionOk="0" h="3175" w="2779">
                    <a:moveTo>
                      <a:pt x="0" y="0"/>
                    </a:moveTo>
                    <a:lnTo>
                      <a:pt x="0" y="3175"/>
                    </a:lnTo>
                    <a:lnTo>
                      <a:pt x="2778" y="3175"/>
                    </a:lnTo>
                    <a:lnTo>
                      <a:pt x="2778" y="0"/>
                    </a:lnTo>
                    <a:close/>
                  </a:path>
                </a:pathLst>
              </a:custGeom>
              <a:solidFill>
                <a:srgbClr val="626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p59"/>
              <p:cNvSpPr/>
              <p:nvPr/>
            </p:nvSpPr>
            <p:spPr>
              <a:xfrm>
                <a:off x="3412729" y="3518022"/>
                <a:ext cx="110973" cy="110895"/>
              </a:xfrm>
              <a:custGeom>
                <a:rect b="b" l="l" r="r" t="t"/>
                <a:pathLst>
                  <a:path extrusionOk="0" h="3175" w="3177">
                    <a:moveTo>
                      <a:pt x="1" y="0"/>
                    </a:moveTo>
                    <a:lnTo>
                      <a:pt x="1" y="3175"/>
                    </a:lnTo>
                    <a:lnTo>
                      <a:pt x="3176" y="3175"/>
                    </a:lnTo>
                    <a:lnTo>
                      <a:pt x="3176" y="0"/>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p59"/>
              <p:cNvSpPr/>
              <p:nvPr/>
            </p:nvSpPr>
            <p:spPr>
              <a:xfrm>
                <a:off x="3315694" y="3518022"/>
                <a:ext cx="97070" cy="110895"/>
              </a:xfrm>
              <a:custGeom>
                <a:rect b="b" l="l" r="r" t="t"/>
                <a:pathLst>
                  <a:path extrusionOk="0" h="3175" w="2779">
                    <a:moveTo>
                      <a:pt x="1" y="0"/>
                    </a:moveTo>
                    <a:lnTo>
                      <a:pt x="1" y="3175"/>
                    </a:lnTo>
                    <a:lnTo>
                      <a:pt x="2779" y="3175"/>
                    </a:lnTo>
                    <a:lnTo>
                      <a:pt x="2779" y="0"/>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p59"/>
              <p:cNvSpPr/>
              <p:nvPr/>
            </p:nvSpPr>
            <p:spPr>
              <a:xfrm>
                <a:off x="3204826" y="3518022"/>
                <a:ext cx="110903" cy="110895"/>
              </a:xfrm>
              <a:custGeom>
                <a:rect b="b" l="l" r="r" t="t"/>
                <a:pathLst>
                  <a:path extrusionOk="0" h="3175" w="3175">
                    <a:moveTo>
                      <a:pt x="0" y="0"/>
                    </a:moveTo>
                    <a:lnTo>
                      <a:pt x="0" y="3175"/>
                    </a:lnTo>
                    <a:lnTo>
                      <a:pt x="3175" y="3175"/>
                    </a:lnTo>
                    <a:lnTo>
                      <a:pt x="3175" y="0"/>
                    </a:lnTo>
                    <a:close/>
                  </a:path>
                </a:pathLst>
              </a:cu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p59"/>
              <p:cNvSpPr/>
              <p:nvPr/>
            </p:nvSpPr>
            <p:spPr>
              <a:xfrm>
                <a:off x="3107791" y="3518022"/>
                <a:ext cx="97070" cy="110895"/>
              </a:xfrm>
              <a:custGeom>
                <a:rect b="b" l="l" r="r" t="t"/>
                <a:pathLst>
                  <a:path extrusionOk="0" h="3175" w="2779">
                    <a:moveTo>
                      <a:pt x="0" y="0"/>
                    </a:moveTo>
                    <a:lnTo>
                      <a:pt x="0" y="3175"/>
                    </a:lnTo>
                    <a:lnTo>
                      <a:pt x="2778" y="3175"/>
                    </a:lnTo>
                    <a:lnTo>
                      <a:pt x="2778" y="0"/>
                    </a:lnTo>
                    <a:close/>
                  </a:path>
                </a:pathLst>
              </a:cu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p59"/>
              <p:cNvSpPr/>
              <p:nvPr/>
            </p:nvSpPr>
            <p:spPr>
              <a:xfrm>
                <a:off x="2996888" y="3518022"/>
                <a:ext cx="110938" cy="110895"/>
              </a:xfrm>
              <a:custGeom>
                <a:rect b="b" l="l" r="r" t="t"/>
                <a:pathLst>
                  <a:path extrusionOk="0" h="3175" w="3176">
                    <a:moveTo>
                      <a:pt x="1" y="0"/>
                    </a:moveTo>
                    <a:lnTo>
                      <a:pt x="1" y="3175"/>
                    </a:lnTo>
                    <a:lnTo>
                      <a:pt x="3175" y="3175"/>
                    </a:lnTo>
                    <a:lnTo>
                      <a:pt x="3175" y="0"/>
                    </a:lnTo>
                    <a:close/>
                  </a:path>
                </a:pathLst>
              </a:cu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p59"/>
              <p:cNvSpPr/>
              <p:nvPr/>
            </p:nvSpPr>
            <p:spPr>
              <a:xfrm>
                <a:off x="2899853" y="3518022"/>
                <a:ext cx="97070" cy="110895"/>
              </a:xfrm>
              <a:custGeom>
                <a:rect b="b" l="l" r="r" t="t"/>
                <a:pathLst>
                  <a:path extrusionOk="0" h="3175" w="2779">
                    <a:moveTo>
                      <a:pt x="1" y="0"/>
                    </a:moveTo>
                    <a:lnTo>
                      <a:pt x="1" y="3175"/>
                    </a:lnTo>
                    <a:lnTo>
                      <a:pt x="2779" y="3175"/>
                    </a:lnTo>
                    <a:lnTo>
                      <a:pt x="2779"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0" name="Google Shape;4130;p59"/>
              <p:cNvSpPr/>
              <p:nvPr/>
            </p:nvSpPr>
            <p:spPr>
              <a:xfrm>
                <a:off x="2788951" y="3518022"/>
                <a:ext cx="110938" cy="110895"/>
              </a:xfrm>
              <a:custGeom>
                <a:rect b="b" l="l" r="r" t="t"/>
                <a:pathLst>
                  <a:path extrusionOk="0" h="3175" w="3176">
                    <a:moveTo>
                      <a:pt x="0" y="0"/>
                    </a:moveTo>
                    <a:lnTo>
                      <a:pt x="0" y="3175"/>
                    </a:lnTo>
                    <a:lnTo>
                      <a:pt x="3176" y="3175"/>
                    </a:lnTo>
                    <a:lnTo>
                      <a:pt x="3176" y="0"/>
                    </a:ln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p59"/>
              <p:cNvSpPr/>
              <p:nvPr/>
            </p:nvSpPr>
            <p:spPr>
              <a:xfrm>
                <a:off x="3523667" y="3420990"/>
                <a:ext cx="97070" cy="97064"/>
              </a:xfrm>
              <a:custGeom>
                <a:rect b="b" l="l" r="r" t="t"/>
                <a:pathLst>
                  <a:path extrusionOk="0" h="2779" w="2779">
                    <a:moveTo>
                      <a:pt x="0" y="0"/>
                    </a:moveTo>
                    <a:lnTo>
                      <a:pt x="0" y="2778"/>
                    </a:lnTo>
                    <a:lnTo>
                      <a:pt x="2778" y="2778"/>
                    </a:lnTo>
                    <a:lnTo>
                      <a:pt x="2778" y="0"/>
                    </a:lnTo>
                    <a:close/>
                  </a:path>
                </a:pathLst>
              </a:custGeom>
              <a:solidFill>
                <a:srgbClr val="61616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p59"/>
              <p:cNvSpPr/>
              <p:nvPr/>
            </p:nvSpPr>
            <p:spPr>
              <a:xfrm>
                <a:off x="3412729" y="3420990"/>
                <a:ext cx="110973" cy="97064"/>
              </a:xfrm>
              <a:custGeom>
                <a:rect b="b" l="l" r="r" t="t"/>
                <a:pathLst>
                  <a:path extrusionOk="0" h="2779" w="3177">
                    <a:moveTo>
                      <a:pt x="1" y="0"/>
                    </a:moveTo>
                    <a:lnTo>
                      <a:pt x="1" y="2778"/>
                    </a:lnTo>
                    <a:lnTo>
                      <a:pt x="3176" y="2778"/>
                    </a:lnTo>
                    <a:lnTo>
                      <a:pt x="3176" y="0"/>
                    </a:lnTo>
                    <a:close/>
                  </a:path>
                </a:pathLst>
              </a:cu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3" name="Google Shape;4133;p59"/>
              <p:cNvSpPr/>
              <p:nvPr/>
            </p:nvSpPr>
            <p:spPr>
              <a:xfrm>
                <a:off x="3315694" y="3420990"/>
                <a:ext cx="97070" cy="97064"/>
              </a:xfrm>
              <a:custGeom>
                <a:rect b="b" l="l" r="r" t="t"/>
                <a:pathLst>
                  <a:path extrusionOk="0" h="2779" w="2779">
                    <a:moveTo>
                      <a:pt x="1" y="0"/>
                    </a:moveTo>
                    <a:lnTo>
                      <a:pt x="1" y="2778"/>
                    </a:lnTo>
                    <a:lnTo>
                      <a:pt x="2779" y="2778"/>
                    </a:lnTo>
                    <a:lnTo>
                      <a:pt x="2779" y="0"/>
                    </a:lnTo>
                    <a:close/>
                  </a:path>
                </a:pathLst>
              </a:cu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4" name="Google Shape;4134;p59"/>
              <p:cNvSpPr/>
              <p:nvPr/>
            </p:nvSpPr>
            <p:spPr>
              <a:xfrm>
                <a:off x="3204826" y="3420990"/>
                <a:ext cx="110903" cy="97064"/>
              </a:xfrm>
              <a:custGeom>
                <a:rect b="b" l="l" r="r" t="t"/>
                <a:pathLst>
                  <a:path extrusionOk="0" h="2779" w="3175">
                    <a:moveTo>
                      <a:pt x="0" y="0"/>
                    </a:moveTo>
                    <a:lnTo>
                      <a:pt x="0" y="2778"/>
                    </a:lnTo>
                    <a:lnTo>
                      <a:pt x="3175" y="2778"/>
                    </a:lnTo>
                    <a:lnTo>
                      <a:pt x="3175" y="0"/>
                    </a:lnTo>
                    <a:close/>
                  </a:path>
                </a:pathLst>
              </a:cu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5" name="Google Shape;4135;p59"/>
              <p:cNvSpPr/>
              <p:nvPr/>
            </p:nvSpPr>
            <p:spPr>
              <a:xfrm>
                <a:off x="3107791" y="3420990"/>
                <a:ext cx="97070" cy="97064"/>
              </a:xfrm>
              <a:custGeom>
                <a:rect b="b" l="l" r="r" t="t"/>
                <a:pathLst>
                  <a:path extrusionOk="0" h="2779" w="2779">
                    <a:moveTo>
                      <a:pt x="0" y="0"/>
                    </a:moveTo>
                    <a:lnTo>
                      <a:pt x="0" y="2778"/>
                    </a:lnTo>
                    <a:lnTo>
                      <a:pt x="2778" y="2778"/>
                    </a:lnTo>
                    <a:lnTo>
                      <a:pt x="2778" y="0"/>
                    </a:lnTo>
                    <a:close/>
                  </a:path>
                </a:pathLst>
              </a:cu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p59"/>
              <p:cNvSpPr/>
              <p:nvPr/>
            </p:nvSpPr>
            <p:spPr>
              <a:xfrm>
                <a:off x="2996888" y="3420990"/>
                <a:ext cx="110938" cy="97064"/>
              </a:xfrm>
              <a:custGeom>
                <a:rect b="b" l="l" r="r" t="t"/>
                <a:pathLst>
                  <a:path extrusionOk="0" h="2779" w="3176">
                    <a:moveTo>
                      <a:pt x="1" y="0"/>
                    </a:moveTo>
                    <a:lnTo>
                      <a:pt x="1" y="2778"/>
                    </a:lnTo>
                    <a:lnTo>
                      <a:pt x="3175" y="2778"/>
                    </a:lnTo>
                    <a:lnTo>
                      <a:pt x="3175" y="0"/>
                    </a:lnTo>
                    <a:close/>
                  </a:path>
                </a:pathLst>
              </a:cu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59"/>
              <p:cNvSpPr/>
              <p:nvPr/>
            </p:nvSpPr>
            <p:spPr>
              <a:xfrm>
                <a:off x="2899853" y="3420990"/>
                <a:ext cx="97070" cy="97064"/>
              </a:xfrm>
              <a:custGeom>
                <a:rect b="b" l="l" r="r" t="t"/>
                <a:pathLst>
                  <a:path extrusionOk="0" h="2779" w="2779">
                    <a:moveTo>
                      <a:pt x="1" y="0"/>
                    </a:moveTo>
                    <a:lnTo>
                      <a:pt x="1" y="2778"/>
                    </a:lnTo>
                    <a:lnTo>
                      <a:pt x="2779" y="2778"/>
                    </a:lnTo>
                    <a:lnTo>
                      <a:pt x="2779"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p59"/>
              <p:cNvSpPr/>
              <p:nvPr/>
            </p:nvSpPr>
            <p:spPr>
              <a:xfrm>
                <a:off x="2788951" y="3420990"/>
                <a:ext cx="110938" cy="97064"/>
              </a:xfrm>
              <a:custGeom>
                <a:rect b="b" l="l" r="r" t="t"/>
                <a:pathLst>
                  <a:path extrusionOk="0" h="2779" w="3176">
                    <a:moveTo>
                      <a:pt x="0" y="0"/>
                    </a:moveTo>
                    <a:lnTo>
                      <a:pt x="0" y="2778"/>
                    </a:lnTo>
                    <a:lnTo>
                      <a:pt x="3176" y="2778"/>
                    </a:lnTo>
                    <a:lnTo>
                      <a:pt x="3176" y="0"/>
                    </a:ln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59"/>
              <p:cNvSpPr/>
              <p:nvPr/>
            </p:nvSpPr>
            <p:spPr>
              <a:xfrm>
                <a:off x="3523667" y="3310126"/>
                <a:ext cx="97070" cy="110895"/>
              </a:xfrm>
              <a:custGeom>
                <a:rect b="b" l="l" r="r" t="t"/>
                <a:pathLst>
                  <a:path extrusionOk="0" h="3175" w="2779">
                    <a:moveTo>
                      <a:pt x="0" y="0"/>
                    </a:moveTo>
                    <a:lnTo>
                      <a:pt x="0" y="3174"/>
                    </a:lnTo>
                    <a:lnTo>
                      <a:pt x="2778" y="3174"/>
                    </a:lnTo>
                    <a:lnTo>
                      <a:pt x="2778"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59"/>
              <p:cNvSpPr/>
              <p:nvPr/>
            </p:nvSpPr>
            <p:spPr>
              <a:xfrm>
                <a:off x="3412729" y="3310126"/>
                <a:ext cx="110973" cy="110895"/>
              </a:xfrm>
              <a:custGeom>
                <a:rect b="b" l="l" r="r" t="t"/>
                <a:pathLst>
                  <a:path extrusionOk="0" h="3175" w="3177">
                    <a:moveTo>
                      <a:pt x="1" y="0"/>
                    </a:moveTo>
                    <a:lnTo>
                      <a:pt x="1" y="3174"/>
                    </a:lnTo>
                    <a:lnTo>
                      <a:pt x="3176" y="3174"/>
                    </a:lnTo>
                    <a:lnTo>
                      <a:pt x="3176"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59"/>
              <p:cNvSpPr/>
              <p:nvPr/>
            </p:nvSpPr>
            <p:spPr>
              <a:xfrm>
                <a:off x="3315694" y="3310126"/>
                <a:ext cx="97070" cy="110895"/>
              </a:xfrm>
              <a:custGeom>
                <a:rect b="b" l="l" r="r" t="t"/>
                <a:pathLst>
                  <a:path extrusionOk="0" h="3175" w="2779">
                    <a:moveTo>
                      <a:pt x="1" y="0"/>
                    </a:moveTo>
                    <a:lnTo>
                      <a:pt x="1" y="3174"/>
                    </a:lnTo>
                    <a:lnTo>
                      <a:pt x="2779" y="3174"/>
                    </a:lnTo>
                    <a:lnTo>
                      <a:pt x="2779"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2" name="Google Shape;4142;p59"/>
              <p:cNvSpPr/>
              <p:nvPr/>
            </p:nvSpPr>
            <p:spPr>
              <a:xfrm>
                <a:off x="3204826" y="3310126"/>
                <a:ext cx="110903" cy="110895"/>
              </a:xfrm>
              <a:custGeom>
                <a:rect b="b" l="l" r="r" t="t"/>
                <a:pathLst>
                  <a:path extrusionOk="0" h="3175" w="3175">
                    <a:moveTo>
                      <a:pt x="0" y="0"/>
                    </a:moveTo>
                    <a:lnTo>
                      <a:pt x="0" y="3174"/>
                    </a:lnTo>
                    <a:lnTo>
                      <a:pt x="3175" y="3174"/>
                    </a:lnTo>
                    <a:lnTo>
                      <a:pt x="3175"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3" name="Google Shape;4143;p59"/>
              <p:cNvSpPr/>
              <p:nvPr/>
            </p:nvSpPr>
            <p:spPr>
              <a:xfrm>
                <a:off x="3107791" y="3310126"/>
                <a:ext cx="97070" cy="110895"/>
              </a:xfrm>
              <a:custGeom>
                <a:rect b="b" l="l" r="r" t="t"/>
                <a:pathLst>
                  <a:path extrusionOk="0" h="3175" w="2779">
                    <a:moveTo>
                      <a:pt x="0" y="0"/>
                    </a:moveTo>
                    <a:lnTo>
                      <a:pt x="0" y="3174"/>
                    </a:lnTo>
                    <a:lnTo>
                      <a:pt x="2778" y="3174"/>
                    </a:lnTo>
                    <a:lnTo>
                      <a:pt x="2778"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4" name="Google Shape;4144;p59"/>
              <p:cNvSpPr/>
              <p:nvPr/>
            </p:nvSpPr>
            <p:spPr>
              <a:xfrm>
                <a:off x="2996888" y="3310126"/>
                <a:ext cx="110938" cy="110895"/>
              </a:xfrm>
              <a:custGeom>
                <a:rect b="b" l="l" r="r" t="t"/>
                <a:pathLst>
                  <a:path extrusionOk="0" h="3175" w="3176">
                    <a:moveTo>
                      <a:pt x="1" y="0"/>
                    </a:moveTo>
                    <a:lnTo>
                      <a:pt x="1" y="3174"/>
                    </a:lnTo>
                    <a:lnTo>
                      <a:pt x="3175" y="3174"/>
                    </a:lnTo>
                    <a:lnTo>
                      <a:pt x="3175"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5" name="Google Shape;4145;p59"/>
              <p:cNvSpPr/>
              <p:nvPr/>
            </p:nvSpPr>
            <p:spPr>
              <a:xfrm>
                <a:off x="2899853" y="3310126"/>
                <a:ext cx="97070" cy="110895"/>
              </a:xfrm>
              <a:custGeom>
                <a:rect b="b" l="l" r="r" t="t"/>
                <a:pathLst>
                  <a:path extrusionOk="0" h="3175" w="2779">
                    <a:moveTo>
                      <a:pt x="1" y="0"/>
                    </a:moveTo>
                    <a:lnTo>
                      <a:pt x="1" y="3174"/>
                    </a:lnTo>
                    <a:lnTo>
                      <a:pt x="2779" y="3174"/>
                    </a:lnTo>
                    <a:lnTo>
                      <a:pt x="2779" y="0"/>
                    </a:lnTo>
                    <a:close/>
                  </a:path>
                </a:pathLst>
              </a:cu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p59"/>
              <p:cNvSpPr/>
              <p:nvPr/>
            </p:nvSpPr>
            <p:spPr>
              <a:xfrm>
                <a:off x="2788951" y="3310126"/>
                <a:ext cx="110938" cy="110895"/>
              </a:xfrm>
              <a:custGeom>
                <a:rect b="b" l="l" r="r" t="t"/>
                <a:pathLst>
                  <a:path extrusionOk="0" h="3175" w="3176">
                    <a:moveTo>
                      <a:pt x="0" y="0"/>
                    </a:moveTo>
                    <a:lnTo>
                      <a:pt x="0" y="3174"/>
                    </a:lnTo>
                    <a:lnTo>
                      <a:pt x="3176" y="3174"/>
                    </a:lnTo>
                    <a:lnTo>
                      <a:pt x="3176" y="0"/>
                    </a:lnTo>
                    <a:close/>
                  </a:path>
                </a:pathLst>
              </a:cu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47" name="Google Shape;4147;p59"/>
            <p:cNvGrpSpPr/>
            <p:nvPr/>
          </p:nvGrpSpPr>
          <p:grpSpPr>
            <a:xfrm>
              <a:off x="-387375" y="2038775"/>
              <a:ext cx="9531425" cy="3274175"/>
              <a:chOff x="-387375" y="2038775"/>
              <a:chExt cx="9531425" cy="3274175"/>
            </a:xfrm>
          </p:grpSpPr>
          <p:grpSp>
            <p:nvGrpSpPr>
              <p:cNvPr id="4148" name="Google Shape;4148;p59"/>
              <p:cNvGrpSpPr/>
              <p:nvPr/>
            </p:nvGrpSpPr>
            <p:grpSpPr>
              <a:xfrm>
                <a:off x="-98650" y="4010850"/>
                <a:ext cx="9242700" cy="1302100"/>
                <a:chOff x="-98650" y="4010850"/>
                <a:chExt cx="9242700" cy="1302100"/>
              </a:xfrm>
            </p:grpSpPr>
            <p:sp>
              <p:nvSpPr>
                <p:cNvPr id="4149" name="Google Shape;4149;p59"/>
                <p:cNvSpPr/>
                <p:nvPr/>
              </p:nvSpPr>
              <p:spPr>
                <a:xfrm>
                  <a:off x="-98650" y="4010850"/>
                  <a:ext cx="9242700" cy="567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p59"/>
                <p:cNvSpPr/>
                <p:nvPr/>
              </p:nvSpPr>
              <p:spPr>
                <a:xfrm>
                  <a:off x="-98650" y="4584050"/>
                  <a:ext cx="9242700" cy="1557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p59"/>
                <p:cNvSpPr/>
                <p:nvPr/>
              </p:nvSpPr>
              <p:spPr>
                <a:xfrm>
                  <a:off x="-98650" y="4745950"/>
                  <a:ext cx="9242700" cy="567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52" name="Google Shape;4152;p59"/>
              <p:cNvGrpSpPr/>
              <p:nvPr/>
            </p:nvGrpSpPr>
            <p:grpSpPr>
              <a:xfrm>
                <a:off x="-387375" y="2038775"/>
                <a:ext cx="1722000" cy="578125"/>
                <a:chOff x="-387375" y="2038775"/>
                <a:chExt cx="1722000" cy="578125"/>
              </a:xfrm>
            </p:grpSpPr>
            <p:sp>
              <p:nvSpPr>
                <p:cNvPr id="4153" name="Google Shape;4153;p59"/>
                <p:cNvSpPr/>
                <p:nvPr/>
              </p:nvSpPr>
              <p:spPr>
                <a:xfrm>
                  <a:off x="-387375" y="2038775"/>
                  <a:ext cx="1722000" cy="2091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59"/>
                <p:cNvSpPr/>
                <p:nvPr/>
              </p:nvSpPr>
              <p:spPr>
                <a:xfrm>
                  <a:off x="-387375" y="2254000"/>
                  <a:ext cx="1722000" cy="927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59"/>
                <p:cNvSpPr/>
                <p:nvPr/>
              </p:nvSpPr>
              <p:spPr>
                <a:xfrm>
                  <a:off x="-387375" y="2352900"/>
                  <a:ext cx="1722000" cy="264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4156" name="Shape 4156"/>
        <p:cNvGrpSpPr/>
        <p:nvPr/>
      </p:nvGrpSpPr>
      <p:grpSpPr>
        <a:xfrm>
          <a:off x="0" y="0"/>
          <a:ext cx="0" cy="0"/>
          <a:chOff x="0" y="0"/>
          <a:chExt cx="0" cy="0"/>
        </a:xfrm>
      </p:grpSpPr>
      <p:grpSp>
        <p:nvGrpSpPr>
          <p:cNvPr id="4157" name="Google Shape;4157;p60"/>
          <p:cNvGrpSpPr/>
          <p:nvPr/>
        </p:nvGrpSpPr>
        <p:grpSpPr>
          <a:xfrm>
            <a:off x="76205" y="76195"/>
            <a:ext cx="428390" cy="367189"/>
            <a:chOff x="753950" y="238125"/>
            <a:chExt cx="6111125" cy="5238075"/>
          </a:xfrm>
        </p:grpSpPr>
        <p:sp>
          <p:nvSpPr>
            <p:cNvPr id="4158" name="Google Shape;4158;p60"/>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60"/>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0" name="Google Shape;4160;p60"/>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p60"/>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2" name="Google Shape;4162;p60"/>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3" name="Google Shape;4163;p60"/>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p60"/>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p60"/>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60"/>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60"/>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p60"/>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p60"/>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0" name="Google Shape;4170;p60"/>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p60"/>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p60"/>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p60"/>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60"/>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p60"/>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p60"/>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p60"/>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p60"/>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p60"/>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0" name="Google Shape;4180;p60"/>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1" name="Google Shape;4181;p60"/>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60"/>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60"/>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60"/>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85" name="Google Shape;4185;p60"/>
          <p:cNvGrpSpPr/>
          <p:nvPr/>
        </p:nvGrpSpPr>
        <p:grpSpPr>
          <a:xfrm>
            <a:off x="656305" y="76195"/>
            <a:ext cx="428390" cy="367189"/>
            <a:chOff x="753950" y="238125"/>
            <a:chExt cx="6111125" cy="5238075"/>
          </a:xfrm>
        </p:grpSpPr>
        <p:sp>
          <p:nvSpPr>
            <p:cNvPr id="4186" name="Google Shape;4186;p60"/>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p60"/>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p60"/>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p60"/>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p60"/>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p60"/>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p60"/>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p60"/>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p60"/>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60"/>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60"/>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7" name="Google Shape;4197;p60"/>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8" name="Google Shape;4198;p60"/>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p60"/>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p60"/>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p60"/>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p60"/>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60"/>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p60"/>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p60"/>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p60"/>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60"/>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60"/>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60"/>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60"/>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60"/>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60"/>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13" name="Google Shape;4213;p60"/>
          <p:cNvGrpSpPr/>
          <p:nvPr/>
        </p:nvGrpSpPr>
        <p:grpSpPr>
          <a:xfrm>
            <a:off x="1236405" y="76195"/>
            <a:ext cx="428390" cy="367189"/>
            <a:chOff x="753950" y="238125"/>
            <a:chExt cx="6111125" cy="5238075"/>
          </a:xfrm>
        </p:grpSpPr>
        <p:sp>
          <p:nvSpPr>
            <p:cNvPr id="4214" name="Google Shape;4214;p60"/>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p60"/>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p60"/>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p60"/>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8" name="Google Shape;4218;p60"/>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9" name="Google Shape;4219;p60"/>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p60"/>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60"/>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60"/>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p60"/>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p60"/>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p60"/>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p60"/>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60"/>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p60"/>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p60"/>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p60"/>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p60"/>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p60"/>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p60"/>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60"/>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60"/>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60"/>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60"/>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60"/>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60"/>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60"/>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14" name="Shape 814"/>
        <p:cNvGrpSpPr/>
        <p:nvPr/>
      </p:nvGrpSpPr>
      <p:grpSpPr>
        <a:xfrm>
          <a:off x="0" y="0"/>
          <a:ext cx="0" cy="0"/>
          <a:chOff x="0" y="0"/>
          <a:chExt cx="0" cy="0"/>
        </a:xfrm>
      </p:grpSpPr>
      <p:sp>
        <p:nvSpPr>
          <p:cNvPr id="815" name="Google Shape;815;p39"/>
          <p:cNvSpPr txBox="1"/>
          <p:nvPr>
            <p:ph idx="1" type="body"/>
          </p:nvPr>
        </p:nvSpPr>
        <p:spPr>
          <a:xfrm>
            <a:off x="778900" y="1013975"/>
            <a:ext cx="7072500" cy="3554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30200" lvl="1" marL="914400" algn="l">
              <a:lnSpc>
                <a:spcPct val="100000"/>
              </a:lnSpc>
              <a:spcBef>
                <a:spcPts val="1600"/>
              </a:spcBef>
              <a:spcAft>
                <a:spcPts val="0"/>
              </a:spcAft>
              <a:buSzPts val="1600"/>
              <a:buChar char="○"/>
              <a:defRPr sz="1600"/>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816" name="Google Shape;816;p39"/>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817" name="Google Shape;817;p39"/>
          <p:cNvGrpSpPr/>
          <p:nvPr/>
        </p:nvGrpSpPr>
        <p:grpSpPr>
          <a:xfrm>
            <a:off x="76205" y="76195"/>
            <a:ext cx="428390" cy="367189"/>
            <a:chOff x="753950" y="238125"/>
            <a:chExt cx="6111125" cy="5238075"/>
          </a:xfrm>
        </p:grpSpPr>
        <p:sp>
          <p:nvSpPr>
            <p:cNvPr id="818" name="Google Shape;818;p39"/>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39"/>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39"/>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39"/>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39"/>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39"/>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39"/>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39"/>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39"/>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39"/>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39"/>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39"/>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39"/>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39"/>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39"/>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39"/>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39"/>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39"/>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39"/>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39"/>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39"/>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39"/>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39"/>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39"/>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39"/>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39"/>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39"/>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45" name="Google Shape;845;p39"/>
          <p:cNvGrpSpPr/>
          <p:nvPr/>
        </p:nvGrpSpPr>
        <p:grpSpPr>
          <a:xfrm>
            <a:off x="656305" y="76195"/>
            <a:ext cx="428390" cy="367189"/>
            <a:chOff x="753950" y="238125"/>
            <a:chExt cx="6111125" cy="5238075"/>
          </a:xfrm>
        </p:grpSpPr>
        <p:sp>
          <p:nvSpPr>
            <p:cNvPr id="846" name="Google Shape;846;p39"/>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39"/>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39"/>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39"/>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39"/>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39"/>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39"/>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39"/>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39"/>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39"/>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39"/>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39"/>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39"/>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39"/>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39"/>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39"/>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39"/>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39"/>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39"/>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39"/>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39"/>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39"/>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39"/>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39"/>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39"/>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39"/>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39"/>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73" name="Google Shape;873;p39"/>
          <p:cNvGrpSpPr/>
          <p:nvPr/>
        </p:nvGrpSpPr>
        <p:grpSpPr>
          <a:xfrm>
            <a:off x="1236405" y="76195"/>
            <a:ext cx="428390" cy="367189"/>
            <a:chOff x="753950" y="238125"/>
            <a:chExt cx="6111125" cy="5238075"/>
          </a:xfrm>
        </p:grpSpPr>
        <p:sp>
          <p:nvSpPr>
            <p:cNvPr id="874" name="Google Shape;874;p39"/>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39"/>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39"/>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39"/>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39"/>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39"/>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39"/>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39"/>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39"/>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39"/>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39"/>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39"/>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39"/>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39"/>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39"/>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39"/>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39"/>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39"/>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39"/>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39"/>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39"/>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39"/>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39"/>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39"/>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39"/>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39"/>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39"/>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
  <p:cSld name="TITLE_AND_BODY_1_1_1">
    <p:bg>
      <p:bgPr>
        <a:solidFill>
          <a:srgbClr val="1C4587"/>
        </a:solidFill>
      </p:bgPr>
    </p:bg>
    <p:spTree>
      <p:nvGrpSpPr>
        <p:cNvPr id="901" name="Shape 901"/>
        <p:cNvGrpSpPr/>
        <p:nvPr/>
      </p:nvGrpSpPr>
      <p:grpSpPr>
        <a:xfrm>
          <a:off x="0" y="0"/>
          <a:ext cx="0" cy="0"/>
          <a:chOff x="0" y="0"/>
          <a:chExt cx="0" cy="0"/>
        </a:xfrm>
      </p:grpSpPr>
      <p:sp>
        <p:nvSpPr>
          <p:cNvPr id="902" name="Google Shape;902;p41"/>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3" name="Google Shape;903;p41"/>
          <p:cNvSpPr txBox="1"/>
          <p:nvPr>
            <p:ph idx="2" type="title"/>
          </p:nvPr>
        </p:nvSpPr>
        <p:spPr>
          <a:xfrm>
            <a:off x="770594" y="3117600"/>
            <a:ext cx="22587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904" name="Google Shape;904;p41"/>
          <p:cNvSpPr txBox="1"/>
          <p:nvPr>
            <p:ph idx="1" type="subTitle"/>
          </p:nvPr>
        </p:nvSpPr>
        <p:spPr>
          <a:xfrm>
            <a:off x="770594" y="3529786"/>
            <a:ext cx="2258700" cy="110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600"/>
              <a:buNone/>
              <a:defRPr sz="16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sp>
        <p:nvSpPr>
          <p:cNvPr id="905" name="Google Shape;905;p41"/>
          <p:cNvSpPr txBox="1"/>
          <p:nvPr>
            <p:ph idx="3" type="title"/>
          </p:nvPr>
        </p:nvSpPr>
        <p:spPr>
          <a:xfrm>
            <a:off x="3442651" y="3117600"/>
            <a:ext cx="22587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906" name="Google Shape;906;p41"/>
          <p:cNvSpPr txBox="1"/>
          <p:nvPr>
            <p:ph idx="4" type="subTitle"/>
          </p:nvPr>
        </p:nvSpPr>
        <p:spPr>
          <a:xfrm>
            <a:off x="3442651" y="3529797"/>
            <a:ext cx="2258700" cy="110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600"/>
              <a:buNone/>
              <a:defRPr sz="16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sp>
        <p:nvSpPr>
          <p:cNvPr id="907" name="Google Shape;907;p41"/>
          <p:cNvSpPr txBox="1"/>
          <p:nvPr>
            <p:ph idx="5" type="title"/>
          </p:nvPr>
        </p:nvSpPr>
        <p:spPr>
          <a:xfrm>
            <a:off x="6114706" y="3117600"/>
            <a:ext cx="2258700" cy="39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908" name="Google Shape;908;p41"/>
          <p:cNvSpPr txBox="1"/>
          <p:nvPr>
            <p:ph idx="6" type="subTitle"/>
          </p:nvPr>
        </p:nvSpPr>
        <p:spPr>
          <a:xfrm>
            <a:off x="6114706" y="3529797"/>
            <a:ext cx="2258700" cy="110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600"/>
              <a:buNone/>
              <a:defRPr sz="1600">
                <a:solidFill>
                  <a:srgbClr val="FFFFFF"/>
                </a:solidFill>
              </a:defRPr>
            </a:lvl1pPr>
            <a:lvl2pPr lvl="1" algn="ctr">
              <a:lnSpc>
                <a:spcPct val="100000"/>
              </a:lnSpc>
              <a:spcBef>
                <a:spcPts val="0"/>
              </a:spcBef>
              <a:spcAft>
                <a:spcPts val="0"/>
              </a:spcAft>
              <a:buClr>
                <a:srgbClr val="FFFFFF"/>
              </a:buClr>
              <a:buSzPts val="2100"/>
              <a:buNone/>
              <a:defRPr sz="2100">
                <a:solidFill>
                  <a:srgbClr val="FFFFFF"/>
                </a:solidFill>
              </a:defRPr>
            </a:lvl2pPr>
            <a:lvl3pPr lvl="2" algn="ctr">
              <a:lnSpc>
                <a:spcPct val="100000"/>
              </a:lnSpc>
              <a:spcBef>
                <a:spcPts val="0"/>
              </a:spcBef>
              <a:spcAft>
                <a:spcPts val="0"/>
              </a:spcAft>
              <a:buClr>
                <a:srgbClr val="FFFFFF"/>
              </a:buClr>
              <a:buSzPts val="2100"/>
              <a:buNone/>
              <a:defRPr sz="2100">
                <a:solidFill>
                  <a:srgbClr val="FFFFFF"/>
                </a:solidFill>
              </a:defRPr>
            </a:lvl3pPr>
            <a:lvl4pPr lvl="3" algn="ctr">
              <a:lnSpc>
                <a:spcPct val="100000"/>
              </a:lnSpc>
              <a:spcBef>
                <a:spcPts val="0"/>
              </a:spcBef>
              <a:spcAft>
                <a:spcPts val="0"/>
              </a:spcAft>
              <a:buClr>
                <a:srgbClr val="FFFFFF"/>
              </a:buClr>
              <a:buSzPts val="2100"/>
              <a:buNone/>
              <a:defRPr sz="2100">
                <a:solidFill>
                  <a:srgbClr val="FFFFFF"/>
                </a:solidFill>
              </a:defRPr>
            </a:lvl4pPr>
            <a:lvl5pPr lvl="4" algn="ctr">
              <a:lnSpc>
                <a:spcPct val="100000"/>
              </a:lnSpc>
              <a:spcBef>
                <a:spcPts val="0"/>
              </a:spcBef>
              <a:spcAft>
                <a:spcPts val="0"/>
              </a:spcAft>
              <a:buClr>
                <a:srgbClr val="FFFFFF"/>
              </a:buClr>
              <a:buSzPts val="2100"/>
              <a:buNone/>
              <a:defRPr sz="2100">
                <a:solidFill>
                  <a:srgbClr val="FFFFFF"/>
                </a:solidFill>
              </a:defRPr>
            </a:lvl5pPr>
            <a:lvl6pPr lvl="5" algn="ctr">
              <a:lnSpc>
                <a:spcPct val="100000"/>
              </a:lnSpc>
              <a:spcBef>
                <a:spcPts val="0"/>
              </a:spcBef>
              <a:spcAft>
                <a:spcPts val="0"/>
              </a:spcAft>
              <a:buClr>
                <a:srgbClr val="FFFFFF"/>
              </a:buClr>
              <a:buSzPts val="2100"/>
              <a:buNone/>
              <a:defRPr sz="2100">
                <a:solidFill>
                  <a:srgbClr val="FFFFFF"/>
                </a:solidFill>
              </a:defRPr>
            </a:lvl6pPr>
            <a:lvl7pPr lvl="6" algn="ctr">
              <a:lnSpc>
                <a:spcPct val="100000"/>
              </a:lnSpc>
              <a:spcBef>
                <a:spcPts val="0"/>
              </a:spcBef>
              <a:spcAft>
                <a:spcPts val="0"/>
              </a:spcAft>
              <a:buClr>
                <a:srgbClr val="FFFFFF"/>
              </a:buClr>
              <a:buSzPts val="2100"/>
              <a:buNone/>
              <a:defRPr sz="2100">
                <a:solidFill>
                  <a:srgbClr val="FFFFFF"/>
                </a:solidFill>
              </a:defRPr>
            </a:lvl7pPr>
            <a:lvl8pPr lvl="7" algn="ctr">
              <a:lnSpc>
                <a:spcPct val="100000"/>
              </a:lnSpc>
              <a:spcBef>
                <a:spcPts val="0"/>
              </a:spcBef>
              <a:spcAft>
                <a:spcPts val="0"/>
              </a:spcAft>
              <a:buClr>
                <a:srgbClr val="FFFFFF"/>
              </a:buClr>
              <a:buSzPts val="2100"/>
              <a:buNone/>
              <a:defRPr sz="2100">
                <a:solidFill>
                  <a:srgbClr val="FFFFFF"/>
                </a:solidFill>
              </a:defRPr>
            </a:lvl8pPr>
            <a:lvl9pPr lvl="8" algn="ctr">
              <a:lnSpc>
                <a:spcPct val="100000"/>
              </a:lnSpc>
              <a:spcBef>
                <a:spcPts val="0"/>
              </a:spcBef>
              <a:spcAft>
                <a:spcPts val="0"/>
              </a:spcAft>
              <a:buClr>
                <a:srgbClr val="FFFFFF"/>
              </a:buClr>
              <a:buSzPts val="2100"/>
              <a:buNone/>
              <a:defRPr sz="2100">
                <a:solidFill>
                  <a:srgbClr val="FFFFFF"/>
                </a:solidFill>
              </a:defRPr>
            </a:lvl9pPr>
          </a:lstStyle>
          <a:p/>
        </p:txBody>
      </p:sp>
      <p:grpSp>
        <p:nvGrpSpPr>
          <p:cNvPr id="909" name="Google Shape;909;p41"/>
          <p:cNvGrpSpPr/>
          <p:nvPr/>
        </p:nvGrpSpPr>
        <p:grpSpPr>
          <a:xfrm>
            <a:off x="76205" y="76195"/>
            <a:ext cx="428390" cy="367189"/>
            <a:chOff x="753950" y="238125"/>
            <a:chExt cx="6111125" cy="5238075"/>
          </a:xfrm>
        </p:grpSpPr>
        <p:sp>
          <p:nvSpPr>
            <p:cNvPr id="910" name="Google Shape;910;p41"/>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41"/>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41"/>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41"/>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41"/>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41"/>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41"/>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41"/>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41"/>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41"/>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41"/>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41"/>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41"/>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41"/>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41"/>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41"/>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41"/>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41"/>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41"/>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41"/>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41"/>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41"/>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41"/>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41"/>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41"/>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41"/>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41"/>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37" name="Google Shape;937;p41"/>
          <p:cNvGrpSpPr/>
          <p:nvPr/>
        </p:nvGrpSpPr>
        <p:grpSpPr>
          <a:xfrm>
            <a:off x="656305" y="76195"/>
            <a:ext cx="428390" cy="367189"/>
            <a:chOff x="753950" y="238125"/>
            <a:chExt cx="6111125" cy="5238075"/>
          </a:xfrm>
        </p:grpSpPr>
        <p:sp>
          <p:nvSpPr>
            <p:cNvPr id="938" name="Google Shape;938;p41"/>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41"/>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41"/>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41"/>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41"/>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41"/>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41"/>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41"/>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41"/>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41"/>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41"/>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41"/>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41"/>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41"/>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41"/>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41"/>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41"/>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41"/>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41"/>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41"/>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41"/>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41"/>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41"/>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41"/>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41"/>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41"/>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41"/>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65" name="Google Shape;965;p41"/>
          <p:cNvGrpSpPr/>
          <p:nvPr/>
        </p:nvGrpSpPr>
        <p:grpSpPr>
          <a:xfrm>
            <a:off x="1236405" y="76195"/>
            <a:ext cx="428390" cy="367189"/>
            <a:chOff x="753950" y="238125"/>
            <a:chExt cx="6111125" cy="5238075"/>
          </a:xfrm>
        </p:grpSpPr>
        <p:sp>
          <p:nvSpPr>
            <p:cNvPr id="966" name="Google Shape;966;p41"/>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41"/>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41"/>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41"/>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41"/>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41"/>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41"/>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41"/>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41"/>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41"/>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41"/>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41"/>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41"/>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41"/>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41"/>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41"/>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41"/>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41"/>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41"/>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41"/>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41"/>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41"/>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41"/>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41"/>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41"/>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41"/>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41"/>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rgbClr val="1C4587"/>
        </a:solidFill>
      </p:bgPr>
    </p:bg>
    <p:spTree>
      <p:nvGrpSpPr>
        <p:cNvPr id="993" name="Shape 993"/>
        <p:cNvGrpSpPr/>
        <p:nvPr/>
      </p:nvGrpSpPr>
      <p:grpSpPr>
        <a:xfrm>
          <a:off x="0" y="0"/>
          <a:ext cx="0" cy="0"/>
          <a:chOff x="0" y="0"/>
          <a:chExt cx="0" cy="0"/>
        </a:xfrm>
      </p:grpSpPr>
      <p:sp>
        <p:nvSpPr>
          <p:cNvPr id="994" name="Google Shape;994;p42"/>
          <p:cNvSpPr txBox="1"/>
          <p:nvPr>
            <p:ph idx="1" type="body"/>
          </p:nvPr>
        </p:nvSpPr>
        <p:spPr>
          <a:xfrm>
            <a:off x="3038700" y="1995800"/>
            <a:ext cx="3066600" cy="1968600"/>
          </a:xfrm>
          <a:prstGeom prst="rect">
            <a:avLst/>
          </a:prstGeom>
          <a:noFill/>
          <a:ln>
            <a:noFill/>
          </a:ln>
        </p:spPr>
        <p:txBody>
          <a:bodyPr anchorCtr="0" anchor="t" bIns="91425" lIns="91425" spcFirstLastPara="1" rIns="91425" wrap="square" tIns="91425">
            <a:noAutofit/>
          </a:bodyPr>
          <a:lstStyle>
            <a:lvl1pPr indent="-330200" lvl="0" marL="457200" algn="ctr">
              <a:lnSpc>
                <a:spcPct val="100000"/>
              </a:lnSpc>
              <a:spcBef>
                <a:spcPts val="0"/>
              </a:spcBef>
              <a:spcAft>
                <a:spcPts val="0"/>
              </a:spcAft>
              <a:buClr>
                <a:srgbClr val="FFFFFF"/>
              </a:buClr>
              <a:buSzPts val="1600"/>
              <a:buChar char="●"/>
              <a:defRPr sz="1600">
                <a:solidFill>
                  <a:srgbClr val="FFFFFF"/>
                </a:solidFill>
              </a:defRPr>
            </a:lvl1pPr>
            <a:lvl2pPr indent="-330200" lvl="1" marL="914400" algn="ctr">
              <a:lnSpc>
                <a:spcPct val="100000"/>
              </a:lnSpc>
              <a:spcBef>
                <a:spcPts val="1600"/>
              </a:spcBef>
              <a:spcAft>
                <a:spcPts val="0"/>
              </a:spcAft>
              <a:buClr>
                <a:srgbClr val="FFFFFF"/>
              </a:buClr>
              <a:buSzPts val="1600"/>
              <a:buChar char="○"/>
              <a:defRPr sz="1600">
                <a:solidFill>
                  <a:srgbClr val="FFFFFF"/>
                </a:solidFill>
              </a:defRPr>
            </a:lvl2pPr>
            <a:lvl3pPr indent="-330200" lvl="2" marL="1371600" algn="ctr">
              <a:lnSpc>
                <a:spcPct val="100000"/>
              </a:lnSpc>
              <a:spcBef>
                <a:spcPts val="1600"/>
              </a:spcBef>
              <a:spcAft>
                <a:spcPts val="0"/>
              </a:spcAft>
              <a:buClr>
                <a:srgbClr val="FFFFFF"/>
              </a:buClr>
              <a:buSzPts val="1600"/>
              <a:buChar char="■"/>
              <a:defRPr sz="1600">
                <a:solidFill>
                  <a:srgbClr val="FFFFFF"/>
                </a:solidFill>
              </a:defRPr>
            </a:lvl3pPr>
            <a:lvl4pPr indent="-330200" lvl="3" marL="1828800" algn="ctr">
              <a:lnSpc>
                <a:spcPct val="100000"/>
              </a:lnSpc>
              <a:spcBef>
                <a:spcPts val="1600"/>
              </a:spcBef>
              <a:spcAft>
                <a:spcPts val="0"/>
              </a:spcAft>
              <a:buClr>
                <a:srgbClr val="FFFFFF"/>
              </a:buClr>
              <a:buSzPts val="1600"/>
              <a:buChar char="●"/>
              <a:defRPr sz="1600">
                <a:solidFill>
                  <a:srgbClr val="FFFFFF"/>
                </a:solidFill>
              </a:defRPr>
            </a:lvl4pPr>
            <a:lvl5pPr indent="-330200" lvl="4" marL="2286000" algn="ctr">
              <a:lnSpc>
                <a:spcPct val="100000"/>
              </a:lnSpc>
              <a:spcBef>
                <a:spcPts val="1600"/>
              </a:spcBef>
              <a:spcAft>
                <a:spcPts val="0"/>
              </a:spcAft>
              <a:buClr>
                <a:srgbClr val="FFFFFF"/>
              </a:buClr>
              <a:buSzPts val="1600"/>
              <a:buChar char="○"/>
              <a:defRPr sz="1600">
                <a:solidFill>
                  <a:srgbClr val="FFFFFF"/>
                </a:solidFill>
              </a:defRPr>
            </a:lvl5pPr>
            <a:lvl6pPr indent="-330200" lvl="5" marL="2743200" algn="ctr">
              <a:lnSpc>
                <a:spcPct val="100000"/>
              </a:lnSpc>
              <a:spcBef>
                <a:spcPts val="1600"/>
              </a:spcBef>
              <a:spcAft>
                <a:spcPts val="0"/>
              </a:spcAft>
              <a:buClr>
                <a:srgbClr val="FFFFFF"/>
              </a:buClr>
              <a:buSzPts val="1600"/>
              <a:buChar char="■"/>
              <a:defRPr sz="1600">
                <a:solidFill>
                  <a:srgbClr val="FFFFFF"/>
                </a:solidFill>
              </a:defRPr>
            </a:lvl6pPr>
            <a:lvl7pPr indent="-330200" lvl="6" marL="3200400" algn="ctr">
              <a:lnSpc>
                <a:spcPct val="100000"/>
              </a:lnSpc>
              <a:spcBef>
                <a:spcPts val="1600"/>
              </a:spcBef>
              <a:spcAft>
                <a:spcPts val="0"/>
              </a:spcAft>
              <a:buClr>
                <a:srgbClr val="FFFFFF"/>
              </a:buClr>
              <a:buSzPts val="1600"/>
              <a:buChar char="●"/>
              <a:defRPr sz="1600">
                <a:solidFill>
                  <a:srgbClr val="FFFFFF"/>
                </a:solidFill>
              </a:defRPr>
            </a:lvl7pPr>
            <a:lvl8pPr indent="-330200" lvl="7" marL="3657600" algn="ctr">
              <a:lnSpc>
                <a:spcPct val="100000"/>
              </a:lnSpc>
              <a:spcBef>
                <a:spcPts val="1600"/>
              </a:spcBef>
              <a:spcAft>
                <a:spcPts val="0"/>
              </a:spcAft>
              <a:buClr>
                <a:srgbClr val="FFFFFF"/>
              </a:buClr>
              <a:buSzPts val="1600"/>
              <a:buChar char="○"/>
              <a:defRPr sz="1600">
                <a:solidFill>
                  <a:srgbClr val="FFFFFF"/>
                </a:solidFill>
              </a:defRPr>
            </a:lvl8pPr>
            <a:lvl9pPr indent="-330200" lvl="8" marL="4114800" algn="ctr">
              <a:lnSpc>
                <a:spcPct val="100000"/>
              </a:lnSpc>
              <a:spcBef>
                <a:spcPts val="1600"/>
              </a:spcBef>
              <a:spcAft>
                <a:spcPts val="1600"/>
              </a:spcAft>
              <a:buClr>
                <a:srgbClr val="FFFFFF"/>
              </a:buClr>
              <a:buSzPts val="1600"/>
              <a:buChar char="■"/>
              <a:defRPr sz="1600">
                <a:solidFill>
                  <a:srgbClr val="FFFFFF"/>
                </a:solidFill>
              </a:defRPr>
            </a:lvl9pPr>
          </a:lstStyle>
          <a:p/>
        </p:txBody>
      </p:sp>
      <p:sp>
        <p:nvSpPr>
          <p:cNvPr id="995" name="Google Shape;995;p42"/>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996" name="Google Shape;996;p42"/>
          <p:cNvGrpSpPr/>
          <p:nvPr/>
        </p:nvGrpSpPr>
        <p:grpSpPr>
          <a:xfrm>
            <a:off x="76205" y="76195"/>
            <a:ext cx="428390" cy="367189"/>
            <a:chOff x="753950" y="238125"/>
            <a:chExt cx="6111125" cy="5238075"/>
          </a:xfrm>
        </p:grpSpPr>
        <p:sp>
          <p:nvSpPr>
            <p:cNvPr id="997" name="Google Shape;997;p42"/>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42"/>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42"/>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42"/>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42"/>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42"/>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42"/>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42"/>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42"/>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42"/>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42"/>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42"/>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42"/>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42"/>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42"/>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42"/>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42"/>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42"/>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42"/>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42"/>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42"/>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42"/>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42"/>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42"/>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42"/>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42"/>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42"/>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24" name="Google Shape;1024;p42"/>
          <p:cNvGrpSpPr/>
          <p:nvPr/>
        </p:nvGrpSpPr>
        <p:grpSpPr>
          <a:xfrm>
            <a:off x="656305" y="76195"/>
            <a:ext cx="428390" cy="367189"/>
            <a:chOff x="753950" y="238125"/>
            <a:chExt cx="6111125" cy="5238075"/>
          </a:xfrm>
        </p:grpSpPr>
        <p:sp>
          <p:nvSpPr>
            <p:cNvPr id="1025" name="Google Shape;1025;p42"/>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42"/>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42"/>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42"/>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42"/>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42"/>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42"/>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42"/>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42"/>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42"/>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42"/>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42"/>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42"/>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42"/>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42"/>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42"/>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42"/>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42"/>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42"/>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42"/>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42"/>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42"/>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42"/>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42"/>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42"/>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42"/>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42"/>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52" name="Google Shape;1052;p42"/>
          <p:cNvGrpSpPr/>
          <p:nvPr/>
        </p:nvGrpSpPr>
        <p:grpSpPr>
          <a:xfrm>
            <a:off x="1236405" y="76195"/>
            <a:ext cx="428390" cy="367189"/>
            <a:chOff x="753950" y="238125"/>
            <a:chExt cx="6111125" cy="5238075"/>
          </a:xfrm>
        </p:grpSpPr>
        <p:sp>
          <p:nvSpPr>
            <p:cNvPr id="1053" name="Google Shape;1053;p42"/>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42"/>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42"/>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42"/>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42"/>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42"/>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42"/>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42"/>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42"/>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42"/>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42"/>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42"/>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42"/>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42"/>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42"/>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42"/>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42"/>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42"/>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42"/>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42"/>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42"/>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42"/>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42"/>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42"/>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42"/>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42"/>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42"/>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80" name="Shape 1080"/>
        <p:cNvGrpSpPr/>
        <p:nvPr/>
      </p:nvGrpSpPr>
      <p:grpSpPr>
        <a:xfrm>
          <a:off x="0" y="0"/>
          <a:ext cx="0" cy="0"/>
          <a:chOff x="0" y="0"/>
          <a:chExt cx="0" cy="0"/>
        </a:xfrm>
      </p:grpSpPr>
      <p:sp>
        <p:nvSpPr>
          <p:cNvPr id="1081" name="Google Shape;1081;p53"/>
          <p:cNvSpPr txBox="1"/>
          <p:nvPr>
            <p:ph idx="1" type="subTitle"/>
          </p:nvPr>
        </p:nvSpPr>
        <p:spPr>
          <a:xfrm>
            <a:off x="4090675" y="633550"/>
            <a:ext cx="3101700" cy="1235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600"/>
              <a:buFont typeface="Roboto"/>
              <a:buNone/>
              <a:defRPr sz="1600">
                <a:latin typeface="Roboto"/>
                <a:ea typeface="Roboto"/>
                <a:cs typeface="Roboto"/>
                <a:sym typeface="Roboto"/>
              </a:defRPr>
            </a:lvl1pPr>
            <a:lvl2pPr lvl="1" algn="l">
              <a:lnSpc>
                <a:spcPct val="100000"/>
              </a:lnSpc>
              <a:spcBef>
                <a:spcPts val="0"/>
              </a:spcBef>
              <a:spcAft>
                <a:spcPts val="0"/>
              </a:spcAft>
              <a:buSzPts val="1600"/>
              <a:buFont typeface="Orbitron"/>
              <a:buNone/>
              <a:defRPr b="1" sz="1600">
                <a:latin typeface="Orbitron"/>
                <a:ea typeface="Orbitron"/>
                <a:cs typeface="Orbitron"/>
                <a:sym typeface="Orbitron"/>
              </a:defRPr>
            </a:lvl2pPr>
            <a:lvl3pPr lvl="2" algn="l">
              <a:lnSpc>
                <a:spcPct val="100000"/>
              </a:lnSpc>
              <a:spcBef>
                <a:spcPts val="0"/>
              </a:spcBef>
              <a:spcAft>
                <a:spcPts val="0"/>
              </a:spcAft>
              <a:buSzPts val="1600"/>
              <a:buFont typeface="Orbitron"/>
              <a:buNone/>
              <a:defRPr b="1" sz="1600">
                <a:latin typeface="Orbitron"/>
                <a:ea typeface="Orbitron"/>
                <a:cs typeface="Orbitron"/>
                <a:sym typeface="Orbitron"/>
              </a:defRPr>
            </a:lvl3pPr>
            <a:lvl4pPr lvl="3" algn="l">
              <a:lnSpc>
                <a:spcPct val="100000"/>
              </a:lnSpc>
              <a:spcBef>
                <a:spcPts val="0"/>
              </a:spcBef>
              <a:spcAft>
                <a:spcPts val="0"/>
              </a:spcAft>
              <a:buSzPts val="1600"/>
              <a:buFont typeface="Orbitron"/>
              <a:buNone/>
              <a:defRPr b="1" sz="1600">
                <a:latin typeface="Orbitron"/>
                <a:ea typeface="Orbitron"/>
                <a:cs typeface="Orbitron"/>
                <a:sym typeface="Orbitron"/>
              </a:defRPr>
            </a:lvl4pPr>
            <a:lvl5pPr lvl="4" algn="l">
              <a:lnSpc>
                <a:spcPct val="100000"/>
              </a:lnSpc>
              <a:spcBef>
                <a:spcPts val="0"/>
              </a:spcBef>
              <a:spcAft>
                <a:spcPts val="0"/>
              </a:spcAft>
              <a:buSzPts val="1600"/>
              <a:buFont typeface="Orbitron"/>
              <a:buNone/>
              <a:defRPr b="1" sz="1600">
                <a:latin typeface="Orbitron"/>
                <a:ea typeface="Orbitron"/>
                <a:cs typeface="Orbitron"/>
                <a:sym typeface="Orbitron"/>
              </a:defRPr>
            </a:lvl5pPr>
            <a:lvl6pPr lvl="5" algn="l">
              <a:lnSpc>
                <a:spcPct val="100000"/>
              </a:lnSpc>
              <a:spcBef>
                <a:spcPts val="0"/>
              </a:spcBef>
              <a:spcAft>
                <a:spcPts val="0"/>
              </a:spcAft>
              <a:buSzPts val="1600"/>
              <a:buFont typeface="Orbitron"/>
              <a:buNone/>
              <a:defRPr b="1" sz="1600">
                <a:latin typeface="Orbitron"/>
                <a:ea typeface="Orbitron"/>
                <a:cs typeface="Orbitron"/>
                <a:sym typeface="Orbitron"/>
              </a:defRPr>
            </a:lvl6pPr>
            <a:lvl7pPr lvl="6" algn="l">
              <a:lnSpc>
                <a:spcPct val="100000"/>
              </a:lnSpc>
              <a:spcBef>
                <a:spcPts val="0"/>
              </a:spcBef>
              <a:spcAft>
                <a:spcPts val="0"/>
              </a:spcAft>
              <a:buSzPts val="1600"/>
              <a:buFont typeface="Orbitron"/>
              <a:buNone/>
              <a:defRPr b="1" sz="1600">
                <a:latin typeface="Orbitron"/>
                <a:ea typeface="Orbitron"/>
                <a:cs typeface="Orbitron"/>
                <a:sym typeface="Orbitron"/>
              </a:defRPr>
            </a:lvl7pPr>
            <a:lvl8pPr lvl="7" algn="l">
              <a:lnSpc>
                <a:spcPct val="100000"/>
              </a:lnSpc>
              <a:spcBef>
                <a:spcPts val="0"/>
              </a:spcBef>
              <a:spcAft>
                <a:spcPts val="0"/>
              </a:spcAft>
              <a:buSzPts val="1600"/>
              <a:buFont typeface="Orbitron"/>
              <a:buNone/>
              <a:defRPr b="1" sz="1600">
                <a:latin typeface="Orbitron"/>
                <a:ea typeface="Orbitron"/>
                <a:cs typeface="Orbitron"/>
                <a:sym typeface="Orbitron"/>
              </a:defRPr>
            </a:lvl8pPr>
            <a:lvl9pPr lvl="8" algn="l">
              <a:lnSpc>
                <a:spcPct val="100000"/>
              </a:lnSpc>
              <a:spcBef>
                <a:spcPts val="0"/>
              </a:spcBef>
              <a:spcAft>
                <a:spcPts val="0"/>
              </a:spcAft>
              <a:buSzPts val="1600"/>
              <a:buFont typeface="Orbitron"/>
              <a:buNone/>
              <a:defRPr b="1" sz="1600">
                <a:latin typeface="Orbitron"/>
                <a:ea typeface="Orbitron"/>
                <a:cs typeface="Orbitron"/>
                <a:sym typeface="Orbitron"/>
              </a:defRPr>
            </a:lvl9pPr>
          </a:lstStyle>
          <a:p/>
        </p:txBody>
      </p:sp>
      <p:sp>
        <p:nvSpPr>
          <p:cNvPr id="1082" name="Google Shape;1082;p53"/>
          <p:cNvSpPr txBox="1"/>
          <p:nvPr>
            <p:ph idx="2" type="body"/>
          </p:nvPr>
        </p:nvSpPr>
        <p:spPr>
          <a:xfrm>
            <a:off x="4090675" y="1964600"/>
            <a:ext cx="3837000" cy="24831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1083" name="Google Shape;1083;p53"/>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1084" name="Google Shape;1084;p53"/>
          <p:cNvGrpSpPr/>
          <p:nvPr/>
        </p:nvGrpSpPr>
        <p:grpSpPr>
          <a:xfrm>
            <a:off x="0" y="4025575"/>
            <a:ext cx="3271200" cy="1302100"/>
            <a:chOff x="0" y="4025575"/>
            <a:chExt cx="3271200" cy="1302100"/>
          </a:xfrm>
        </p:grpSpPr>
        <p:sp>
          <p:nvSpPr>
            <p:cNvPr id="1085" name="Google Shape;1085;p53"/>
            <p:cNvSpPr/>
            <p:nvPr/>
          </p:nvSpPr>
          <p:spPr>
            <a:xfrm>
              <a:off x="0" y="4025575"/>
              <a:ext cx="3271200" cy="567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53"/>
            <p:cNvSpPr/>
            <p:nvPr/>
          </p:nvSpPr>
          <p:spPr>
            <a:xfrm>
              <a:off x="0" y="4598775"/>
              <a:ext cx="3271200" cy="1557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53"/>
            <p:cNvSpPr/>
            <p:nvPr/>
          </p:nvSpPr>
          <p:spPr>
            <a:xfrm>
              <a:off x="0" y="4760675"/>
              <a:ext cx="3271200" cy="5670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88" name="Google Shape;1088;p53"/>
          <p:cNvGrpSpPr/>
          <p:nvPr/>
        </p:nvGrpSpPr>
        <p:grpSpPr>
          <a:xfrm>
            <a:off x="1180687" y="1797419"/>
            <a:ext cx="925262" cy="2313176"/>
            <a:chOff x="2761775" y="238125"/>
            <a:chExt cx="2094300" cy="5235800"/>
          </a:xfrm>
        </p:grpSpPr>
        <p:sp>
          <p:nvSpPr>
            <p:cNvPr id="1089" name="Google Shape;1089;p53"/>
            <p:cNvSpPr/>
            <p:nvPr/>
          </p:nvSpPr>
          <p:spPr>
            <a:xfrm>
              <a:off x="4018325" y="4845575"/>
              <a:ext cx="209425" cy="418875"/>
            </a:xfrm>
            <a:custGeom>
              <a:rect b="b" l="l" r="r" t="t"/>
              <a:pathLst>
                <a:path extrusionOk="0" h="16755" w="8377">
                  <a:moveTo>
                    <a:pt x="1" y="0"/>
                  </a:moveTo>
                  <a:lnTo>
                    <a:pt x="1" y="16755"/>
                  </a:lnTo>
                  <a:lnTo>
                    <a:pt x="8376" y="16755"/>
                  </a:lnTo>
                  <a:lnTo>
                    <a:pt x="8376"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53"/>
            <p:cNvSpPr/>
            <p:nvPr/>
          </p:nvSpPr>
          <p:spPr>
            <a:xfrm>
              <a:off x="3390000" y="4845575"/>
              <a:ext cx="209500" cy="418875"/>
            </a:xfrm>
            <a:custGeom>
              <a:rect b="b" l="l" r="r" t="t"/>
              <a:pathLst>
                <a:path extrusionOk="0" h="16755" w="8380">
                  <a:moveTo>
                    <a:pt x="0" y="0"/>
                  </a:moveTo>
                  <a:lnTo>
                    <a:pt x="0" y="16755"/>
                  </a:lnTo>
                  <a:lnTo>
                    <a:pt x="8380" y="16755"/>
                  </a:lnTo>
                  <a:lnTo>
                    <a:pt x="8380"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53"/>
            <p:cNvSpPr/>
            <p:nvPr/>
          </p:nvSpPr>
          <p:spPr>
            <a:xfrm>
              <a:off x="2761775" y="866450"/>
              <a:ext cx="2094300" cy="1675475"/>
            </a:xfrm>
            <a:custGeom>
              <a:rect b="b" l="l" r="r" t="t"/>
              <a:pathLst>
                <a:path extrusionOk="0" h="67019" w="83772">
                  <a:moveTo>
                    <a:pt x="33509" y="16755"/>
                  </a:moveTo>
                  <a:lnTo>
                    <a:pt x="33509" y="25130"/>
                  </a:lnTo>
                  <a:lnTo>
                    <a:pt x="25133" y="25130"/>
                  </a:lnTo>
                  <a:lnTo>
                    <a:pt x="25133" y="16755"/>
                  </a:lnTo>
                  <a:close/>
                  <a:moveTo>
                    <a:pt x="58642" y="16755"/>
                  </a:moveTo>
                  <a:lnTo>
                    <a:pt x="58642" y="25130"/>
                  </a:lnTo>
                  <a:lnTo>
                    <a:pt x="50263" y="25130"/>
                  </a:lnTo>
                  <a:lnTo>
                    <a:pt x="50263" y="16755"/>
                  </a:lnTo>
                  <a:close/>
                  <a:moveTo>
                    <a:pt x="50263" y="33509"/>
                  </a:moveTo>
                  <a:lnTo>
                    <a:pt x="50263" y="41885"/>
                  </a:lnTo>
                  <a:lnTo>
                    <a:pt x="33509" y="41885"/>
                  </a:lnTo>
                  <a:lnTo>
                    <a:pt x="33509" y="33509"/>
                  </a:lnTo>
                  <a:close/>
                  <a:moveTo>
                    <a:pt x="58642" y="1"/>
                  </a:moveTo>
                  <a:lnTo>
                    <a:pt x="58642" y="8376"/>
                  </a:lnTo>
                  <a:lnTo>
                    <a:pt x="8379" y="8376"/>
                  </a:lnTo>
                  <a:lnTo>
                    <a:pt x="8379" y="16755"/>
                  </a:lnTo>
                  <a:lnTo>
                    <a:pt x="0" y="16755"/>
                  </a:lnTo>
                  <a:lnTo>
                    <a:pt x="0" y="25130"/>
                  </a:lnTo>
                  <a:lnTo>
                    <a:pt x="8379" y="25130"/>
                  </a:lnTo>
                  <a:lnTo>
                    <a:pt x="8379" y="50264"/>
                  </a:lnTo>
                  <a:lnTo>
                    <a:pt x="33509" y="50264"/>
                  </a:lnTo>
                  <a:lnTo>
                    <a:pt x="33509" y="67018"/>
                  </a:lnTo>
                  <a:lnTo>
                    <a:pt x="50263" y="67018"/>
                  </a:lnTo>
                  <a:lnTo>
                    <a:pt x="50263" y="50264"/>
                  </a:lnTo>
                  <a:lnTo>
                    <a:pt x="75396" y="50264"/>
                  </a:lnTo>
                  <a:lnTo>
                    <a:pt x="75396" y="25130"/>
                  </a:lnTo>
                  <a:lnTo>
                    <a:pt x="83771" y="25130"/>
                  </a:lnTo>
                  <a:lnTo>
                    <a:pt x="83771" y="16755"/>
                  </a:lnTo>
                  <a:lnTo>
                    <a:pt x="75396" y="16755"/>
                  </a:lnTo>
                  <a:lnTo>
                    <a:pt x="75396" y="8376"/>
                  </a:lnTo>
                  <a:lnTo>
                    <a:pt x="67017" y="8376"/>
                  </a:lnTo>
                  <a:lnTo>
                    <a:pt x="67017"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53"/>
            <p:cNvSpPr/>
            <p:nvPr/>
          </p:nvSpPr>
          <p:spPr>
            <a:xfrm>
              <a:off x="2971250" y="2332400"/>
              <a:ext cx="1675450" cy="1466100"/>
            </a:xfrm>
            <a:custGeom>
              <a:rect b="b" l="l" r="r" t="t"/>
              <a:pathLst>
                <a:path extrusionOk="0" h="58644" w="67018">
                  <a:moveTo>
                    <a:pt x="0" y="1"/>
                  </a:moveTo>
                  <a:lnTo>
                    <a:pt x="0" y="16755"/>
                  </a:lnTo>
                  <a:lnTo>
                    <a:pt x="8375" y="16755"/>
                  </a:lnTo>
                  <a:lnTo>
                    <a:pt x="8375" y="58643"/>
                  </a:lnTo>
                  <a:lnTo>
                    <a:pt x="58638" y="58643"/>
                  </a:lnTo>
                  <a:lnTo>
                    <a:pt x="58638" y="16755"/>
                  </a:lnTo>
                  <a:lnTo>
                    <a:pt x="67017" y="16755"/>
                  </a:lnTo>
                  <a:lnTo>
                    <a:pt x="67017" y="1"/>
                  </a:lnTo>
                  <a:lnTo>
                    <a:pt x="41884" y="1"/>
                  </a:lnTo>
                  <a:lnTo>
                    <a:pt x="41884" y="8380"/>
                  </a:lnTo>
                  <a:lnTo>
                    <a:pt x="25130" y="8380"/>
                  </a:lnTo>
                  <a:lnTo>
                    <a:pt x="2513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53"/>
            <p:cNvSpPr/>
            <p:nvPr/>
          </p:nvSpPr>
          <p:spPr>
            <a:xfrm>
              <a:off x="4018325" y="1285300"/>
              <a:ext cx="209425" cy="209425"/>
            </a:xfrm>
            <a:custGeom>
              <a:rect b="b" l="l" r="r" t="t"/>
              <a:pathLst>
                <a:path extrusionOk="0" h="8377" w="8377">
                  <a:moveTo>
                    <a:pt x="1" y="1"/>
                  </a:moveTo>
                  <a:lnTo>
                    <a:pt x="1" y="8376"/>
                  </a:lnTo>
                  <a:lnTo>
                    <a:pt x="8376" y="8376"/>
                  </a:lnTo>
                  <a:lnTo>
                    <a:pt x="837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53"/>
            <p:cNvSpPr/>
            <p:nvPr/>
          </p:nvSpPr>
          <p:spPr>
            <a:xfrm>
              <a:off x="3390000" y="1285300"/>
              <a:ext cx="209500" cy="209425"/>
            </a:xfrm>
            <a:custGeom>
              <a:rect b="b" l="l" r="r" t="t"/>
              <a:pathLst>
                <a:path extrusionOk="0" h="8377" w="8380">
                  <a:moveTo>
                    <a:pt x="0" y="1"/>
                  </a:moveTo>
                  <a:lnTo>
                    <a:pt x="0" y="8376"/>
                  </a:lnTo>
                  <a:lnTo>
                    <a:pt x="8380" y="8376"/>
                  </a:lnTo>
                  <a:lnTo>
                    <a:pt x="8380"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53"/>
            <p:cNvSpPr/>
            <p:nvPr/>
          </p:nvSpPr>
          <p:spPr>
            <a:xfrm>
              <a:off x="3599475" y="1704075"/>
              <a:ext cx="418875" cy="209500"/>
            </a:xfrm>
            <a:custGeom>
              <a:rect b="b" l="l" r="r" t="t"/>
              <a:pathLst>
                <a:path extrusionOk="0" h="8380" w="16755">
                  <a:moveTo>
                    <a:pt x="1" y="0"/>
                  </a:moveTo>
                  <a:lnTo>
                    <a:pt x="1" y="8380"/>
                  </a:lnTo>
                  <a:lnTo>
                    <a:pt x="16755" y="8380"/>
                  </a:lnTo>
                  <a:lnTo>
                    <a:pt x="1675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53"/>
            <p:cNvSpPr/>
            <p:nvPr/>
          </p:nvSpPr>
          <p:spPr>
            <a:xfrm>
              <a:off x="4437200" y="2751275"/>
              <a:ext cx="209500" cy="1466075"/>
            </a:xfrm>
            <a:custGeom>
              <a:rect b="b" l="l" r="r" t="t"/>
              <a:pathLst>
                <a:path extrusionOk="0" h="58643" w="8380">
                  <a:moveTo>
                    <a:pt x="0" y="0"/>
                  </a:moveTo>
                  <a:lnTo>
                    <a:pt x="0" y="41888"/>
                  </a:lnTo>
                  <a:lnTo>
                    <a:pt x="0" y="50264"/>
                  </a:lnTo>
                  <a:lnTo>
                    <a:pt x="0" y="58643"/>
                  </a:lnTo>
                  <a:lnTo>
                    <a:pt x="8379" y="58643"/>
                  </a:lnTo>
                  <a:lnTo>
                    <a:pt x="837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53"/>
            <p:cNvSpPr/>
            <p:nvPr/>
          </p:nvSpPr>
          <p:spPr>
            <a:xfrm>
              <a:off x="2971250" y="2751275"/>
              <a:ext cx="209400" cy="1466075"/>
            </a:xfrm>
            <a:custGeom>
              <a:rect b="b" l="l" r="r" t="t"/>
              <a:pathLst>
                <a:path extrusionOk="0" h="58643" w="8376">
                  <a:moveTo>
                    <a:pt x="0" y="0"/>
                  </a:moveTo>
                  <a:lnTo>
                    <a:pt x="0" y="58643"/>
                  </a:lnTo>
                  <a:lnTo>
                    <a:pt x="8375" y="58643"/>
                  </a:lnTo>
                  <a:lnTo>
                    <a:pt x="8375" y="50264"/>
                  </a:lnTo>
                  <a:lnTo>
                    <a:pt x="8375" y="41888"/>
                  </a:lnTo>
                  <a:lnTo>
                    <a:pt x="8375"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53"/>
            <p:cNvSpPr/>
            <p:nvPr/>
          </p:nvSpPr>
          <p:spPr>
            <a:xfrm>
              <a:off x="4018325" y="5264425"/>
              <a:ext cx="418900" cy="209500"/>
            </a:xfrm>
            <a:custGeom>
              <a:rect b="b" l="l" r="r" t="t"/>
              <a:pathLst>
                <a:path extrusionOk="0" h="8380" w="16756">
                  <a:moveTo>
                    <a:pt x="1" y="1"/>
                  </a:moveTo>
                  <a:lnTo>
                    <a:pt x="1" y="8380"/>
                  </a:lnTo>
                  <a:lnTo>
                    <a:pt x="16755" y="8380"/>
                  </a:lnTo>
                  <a:lnTo>
                    <a:pt x="1675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53"/>
            <p:cNvSpPr/>
            <p:nvPr/>
          </p:nvSpPr>
          <p:spPr>
            <a:xfrm>
              <a:off x="3180625" y="5264425"/>
              <a:ext cx="418875" cy="209500"/>
            </a:xfrm>
            <a:custGeom>
              <a:rect b="b" l="l" r="r" t="t"/>
              <a:pathLst>
                <a:path extrusionOk="0" h="8380" w="16755">
                  <a:moveTo>
                    <a:pt x="0" y="1"/>
                  </a:moveTo>
                  <a:lnTo>
                    <a:pt x="0" y="8380"/>
                  </a:lnTo>
                  <a:lnTo>
                    <a:pt x="16755" y="8380"/>
                  </a:lnTo>
                  <a:lnTo>
                    <a:pt x="16755"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53"/>
            <p:cNvSpPr/>
            <p:nvPr/>
          </p:nvSpPr>
          <p:spPr>
            <a:xfrm>
              <a:off x="2761775" y="238125"/>
              <a:ext cx="2094300" cy="1047200"/>
            </a:xfrm>
            <a:custGeom>
              <a:rect b="b" l="l" r="r" t="t"/>
              <a:pathLst>
                <a:path extrusionOk="0" h="41888" w="83772">
                  <a:moveTo>
                    <a:pt x="16754" y="0"/>
                  </a:moveTo>
                  <a:lnTo>
                    <a:pt x="16754" y="8379"/>
                  </a:lnTo>
                  <a:lnTo>
                    <a:pt x="8379" y="8379"/>
                  </a:lnTo>
                  <a:lnTo>
                    <a:pt x="8379" y="16754"/>
                  </a:lnTo>
                  <a:lnTo>
                    <a:pt x="0" y="16754"/>
                  </a:lnTo>
                  <a:lnTo>
                    <a:pt x="0" y="25134"/>
                  </a:lnTo>
                  <a:lnTo>
                    <a:pt x="0" y="33509"/>
                  </a:lnTo>
                  <a:lnTo>
                    <a:pt x="0" y="41888"/>
                  </a:lnTo>
                  <a:lnTo>
                    <a:pt x="8379" y="41888"/>
                  </a:lnTo>
                  <a:lnTo>
                    <a:pt x="8379" y="33509"/>
                  </a:lnTo>
                  <a:lnTo>
                    <a:pt x="58642" y="33509"/>
                  </a:lnTo>
                  <a:lnTo>
                    <a:pt x="58642" y="25134"/>
                  </a:lnTo>
                  <a:lnTo>
                    <a:pt x="67017" y="25134"/>
                  </a:lnTo>
                  <a:lnTo>
                    <a:pt x="67017" y="33509"/>
                  </a:lnTo>
                  <a:lnTo>
                    <a:pt x="75396" y="33509"/>
                  </a:lnTo>
                  <a:lnTo>
                    <a:pt x="75396" y="41888"/>
                  </a:lnTo>
                  <a:lnTo>
                    <a:pt x="83771" y="41888"/>
                  </a:lnTo>
                  <a:lnTo>
                    <a:pt x="83771" y="33509"/>
                  </a:lnTo>
                  <a:lnTo>
                    <a:pt x="83771" y="25134"/>
                  </a:lnTo>
                  <a:lnTo>
                    <a:pt x="83771" y="16754"/>
                  </a:lnTo>
                  <a:lnTo>
                    <a:pt x="75396" y="16754"/>
                  </a:lnTo>
                  <a:lnTo>
                    <a:pt x="75396" y="8379"/>
                  </a:lnTo>
                  <a:lnTo>
                    <a:pt x="67017" y="8379"/>
                  </a:lnTo>
                  <a:lnTo>
                    <a:pt x="670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53"/>
            <p:cNvSpPr/>
            <p:nvPr/>
          </p:nvSpPr>
          <p:spPr>
            <a:xfrm>
              <a:off x="3180625" y="3798475"/>
              <a:ext cx="1256600" cy="1047125"/>
            </a:xfrm>
            <a:custGeom>
              <a:rect b="b" l="l" r="r" t="t"/>
              <a:pathLst>
                <a:path extrusionOk="0" h="41885" w="50264">
                  <a:moveTo>
                    <a:pt x="0" y="0"/>
                  </a:moveTo>
                  <a:lnTo>
                    <a:pt x="0" y="8376"/>
                  </a:lnTo>
                  <a:lnTo>
                    <a:pt x="0" y="16755"/>
                  </a:lnTo>
                  <a:lnTo>
                    <a:pt x="0" y="41884"/>
                  </a:lnTo>
                  <a:lnTo>
                    <a:pt x="16755" y="41884"/>
                  </a:lnTo>
                  <a:lnTo>
                    <a:pt x="16755" y="16755"/>
                  </a:lnTo>
                  <a:lnTo>
                    <a:pt x="33509" y="16755"/>
                  </a:lnTo>
                  <a:lnTo>
                    <a:pt x="33509" y="41884"/>
                  </a:lnTo>
                  <a:lnTo>
                    <a:pt x="50263" y="41884"/>
                  </a:lnTo>
                  <a:lnTo>
                    <a:pt x="50263" y="16755"/>
                  </a:lnTo>
                  <a:lnTo>
                    <a:pt x="50263" y="8376"/>
                  </a:lnTo>
                  <a:lnTo>
                    <a:pt x="5026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53"/>
            <p:cNvSpPr/>
            <p:nvPr/>
          </p:nvSpPr>
          <p:spPr>
            <a:xfrm>
              <a:off x="2761775" y="1494700"/>
              <a:ext cx="209400" cy="209400"/>
            </a:xfrm>
            <a:custGeom>
              <a:rect b="b" l="l" r="r" t="t"/>
              <a:pathLst>
                <a:path extrusionOk="0" h="8376" w="8376">
                  <a:moveTo>
                    <a:pt x="0" y="0"/>
                  </a:moveTo>
                  <a:lnTo>
                    <a:pt x="0" y="8375"/>
                  </a:lnTo>
                  <a:lnTo>
                    <a:pt x="8375" y="8375"/>
                  </a:lnTo>
                  <a:lnTo>
                    <a:pt x="837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53"/>
            <p:cNvSpPr/>
            <p:nvPr/>
          </p:nvSpPr>
          <p:spPr>
            <a:xfrm>
              <a:off x="4646675" y="1494700"/>
              <a:ext cx="209400" cy="209400"/>
            </a:xfrm>
            <a:custGeom>
              <a:rect b="b" l="l" r="r" t="t"/>
              <a:pathLst>
                <a:path extrusionOk="0" h="8376" w="8376">
                  <a:moveTo>
                    <a:pt x="0" y="0"/>
                  </a:moveTo>
                  <a:lnTo>
                    <a:pt x="0" y="8375"/>
                  </a:lnTo>
                  <a:lnTo>
                    <a:pt x="8375" y="8375"/>
                  </a:lnTo>
                  <a:lnTo>
                    <a:pt x="8375"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04" name="Google Shape;1104;p53"/>
          <p:cNvGrpSpPr/>
          <p:nvPr/>
        </p:nvGrpSpPr>
        <p:grpSpPr>
          <a:xfrm>
            <a:off x="76205" y="76195"/>
            <a:ext cx="428390" cy="367189"/>
            <a:chOff x="753950" y="238125"/>
            <a:chExt cx="6111125" cy="5238075"/>
          </a:xfrm>
        </p:grpSpPr>
        <p:sp>
          <p:nvSpPr>
            <p:cNvPr id="1105" name="Google Shape;1105;p53"/>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53"/>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53"/>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53"/>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53"/>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53"/>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53"/>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53"/>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53"/>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53"/>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53"/>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53"/>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53"/>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53"/>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53"/>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53"/>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53"/>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53"/>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53"/>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53"/>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53"/>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53"/>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53"/>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53"/>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53"/>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53"/>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53"/>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32" name="Google Shape;1132;p53"/>
          <p:cNvGrpSpPr/>
          <p:nvPr/>
        </p:nvGrpSpPr>
        <p:grpSpPr>
          <a:xfrm>
            <a:off x="656305" y="76195"/>
            <a:ext cx="428390" cy="367189"/>
            <a:chOff x="753950" y="238125"/>
            <a:chExt cx="6111125" cy="5238075"/>
          </a:xfrm>
        </p:grpSpPr>
        <p:sp>
          <p:nvSpPr>
            <p:cNvPr id="1133" name="Google Shape;1133;p53"/>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53"/>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53"/>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53"/>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53"/>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53"/>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53"/>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53"/>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53"/>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53"/>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53"/>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53"/>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53"/>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53"/>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53"/>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53"/>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53"/>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53"/>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53"/>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53"/>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53"/>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53"/>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53"/>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53"/>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53"/>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53"/>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53"/>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60" name="Google Shape;1160;p53"/>
          <p:cNvGrpSpPr/>
          <p:nvPr/>
        </p:nvGrpSpPr>
        <p:grpSpPr>
          <a:xfrm>
            <a:off x="1236405" y="76195"/>
            <a:ext cx="428390" cy="367189"/>
            <a:chOff x="753950" y="238125"/>
            <a:chExt cx="6111125" cy="5238075"/>
          </a:xfrm>
        </p:grpSpPr>
        <p:sp>
          <p:nvSpPr>
            <p:cNvPr id="1161" name="Google Shape;1161;p53"/>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53"/>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53"/>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53"/>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53"/>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53"/>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53"/>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53"/>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53"/>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53"/>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53"/>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53"/>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53"/>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53"/>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53"/>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53"/>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53"/>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53"/>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53"/>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53"/>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53"/>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53"/>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53"/>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53"/>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53"/>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53"/>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53"/>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
  <p:cSld name="SECTION_HEADER_1_2">
    <p:bg>
      <p:bgPr>
        <a:solidFill>
          <a:srgbClr val="1C4587"/>
        </a:solidFill>
      </p:bgPr>
    </p:bg>
    <p:spTree>
      <p:nvGrpSpPr>
        <p:cNvPr id="1188" name="Shape 1188"/>
        <p:cNvGrpSpPr/>
        <p:nvPr/>
      </p:nvGrpSpPr>
      <p:grpSpPr>
        <a:xfrm>
          <a:off x="0" y="0"/>
          <a:ext cx="0" cy="0"/>
          <a:chOff x="0" y="0"/>
          <a:chExt cx="0" cy="0"/>
        </a:xfrm>
      </p:grpSpPr>
      <p:sp>
        <p:nvSpPr>
          <p:cNvPr id="1189" name="Google Shape;1189;p44"/>
          <p:cNvSpPr txBox="1"/>
          <p:nvPr>
            <p:ph type="title"/>
          </p:nvPr>
        </p:nvSpPr>
        <p:spPr>
          <a:xfrm>
            <a:off x="1334700" y="1601125"/>
            <a:ext cx="6474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90" name="Google Shape;1190;p44"/>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191" name="Google Shape;1191;p44"/>
          <p:cNvSpPr txBox="1"/>
          <p:nvPr>
            <p:ph idx="1" type="subTitle"/>
          </p:nvPr>
        </p:nvSpPr>
        <p:spPr>
          <a:xfrm>
            <a:off x="1753050" y="2370125"/>
            <a:ext cx="56379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192" name="Google Shape;1192;p44"/>
          <p:cNvGrpSpPr/>
          <p:nvPr/>
        </p:nvGrpSpPr>
        <p:grpSpPr>
          <a:xfrm>
            <a:off x="8248063" y="1554103"/>
            <a:ext cx="1443946" cy="721968"/>
            <a:chOff x="311697" y="-12"/>
            <a:chExt cx="4437450" cy="2218709"/>
          </a:xfrm>
        </p:grpSpPr>
        <p:sp>
          <p:nvSpPr>
            <p:cNvPr id="1193" name="Google Shape;1193;p44"/>
            <p:cNvSpPr/>
            <p:nvPr/>
          </p:nvSpPr>
          <p:spPr>
            <a:xfrm>
              <a:off x="2400974"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44"/>
            <p:cNvSpPr/>
            <p:nvPr/>
          </p:nvSpPr>
          <p:spPr>
            <a:xfrm>
              <a:off x="2253074"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44"/>
            <p:cNvSpPr/>
            <p:nvPr/>
          </p:nvSpPr>
          <p:spPr>
            <a:xfrm>
              <a:off x="208667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44"/>
            <p:cNvSpPr/>
            <p:nvPr/>
          </p:nvSpPr>
          <p:spPr>
            <a:xfrm>
              <a:off x="1957242"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44"/>
            <p:cNvSpPr/>
            <p:nvPr/>
          </p:nvSpPr>
          <p:spPr>
            <a:xfrm>
              <a:off x="1790857" y="2070781"/>
              <a:ext cx="166400" cy="147916"/>
            </a:xfrm>
            <a:custGeom>
              <a:rect b="b" l="l" r="r" t="t"/>
              <a:pathLst>
                <a:path extrusionOk="0" h="9523" w="10713">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44"/>
            <p:cNvSpPr/>
            <p:nvPr/>
          </p:nvSpPr>
          <p:spPr>
            <a:xfrm>
              <a:off x="1642910"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44"/>
            <p:cNvSpPr/>
            <p:nvPr/>
          </p:nvSpPr>
          <p:spPr>
            <a:xfrm>
              <a:off x="1513494"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44"/>
            <p:cNvSpPr/>
            <p:nvPr/>
          </p:nvSpPr>
          <p:spPr>
            <a:xfrm>
              <a:off x="134709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44"/>
            <p:cNvSpPr/>
            <p:nvPr/>
          </p:nvSpPr>
          <p:spPr>
            <a:xfrm>
              <a:off x="1199178"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44"/>
            <p:cNvSpPr/>
            <p:nvPr/>
          </p:nvSpPr>
          <p:spPr>
            <a:xfrm>
              <a:off x="1069761"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44"/>
            <p:cNvSpPr/>
            <p:nvPr/>
          </p:nvSpPr>
          <p:spPr>
            <a:xfrm>
              <a:off x="903361" y="2070781"/>
              <a:ext cx="166415" cy="147916"/>
            </a:xfrm>
            <a:custGeom>
              <a:rect b="b" l="l" r="r" t="t"/>
              <a:pathLst>
                <a:path extrusionOk="0" h="9523" w="10714">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44"/>
            <p:cNvSpPr/>
            <p:nvPr/>
          </p:nvSpPr>
          <p:spPr>
            <a:xfrm>
              <a:off x="755430"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44"/>
            <p:cNvSpPr/>
            <p:nvPr/>
          </p:nvSpPr>
          <p:spPr>
            <a:xfrm>
              <a:off x="625998"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44"/>
            <p:cNvSpPr/>
            <p:nvPr/>
          </p:nvSpPr>
          <p:spPr>
            <a:xfrm>
              <a:off x="2400974"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44"/>
            <p:cNvSpPr/>
            <p:nvPr/>
          </p:nvSpPr>
          <p:spPr>
            <a:xfrm>
              <a:off x="225307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44"/>
            <p:cNvSpPr/>
            <p:nvPr/>
          </p:nvSpPr>
          <p:spPr>
            <a:xfrm>
              <a:off x="208667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44"/>
            <p:cNvSpPr/>
            <p:nvPr/>
          </p:nvSpPr>
          <p:spPr>
            <a:xfrm>
              <a:off x="1957242"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44"/>
            <p:cNvSpPr/>
            <p:nvPr/>
          </p:nvSpPr>
          <p:spPr>
            <a:xfrm>
              <a:off x="1790857" y="192286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44"/>
            <p:cNvSpPr/>
            <p:nvPr/>
          </p:nvSpPr>
          <p:spPr>
            <a:xfrm>
              <a:off x="1642910"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44"/>
            <p:cNvSpPr/>
            <p:nvPr/>
          </p:nvSpPr>
          <p:spPr>
            <a:xfrm>
              <a:off x="1513494"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44"/>
            <p:cNvSpPr/>
            <p:nvPr/>
          </p:nvSpPr>
          <p:spPr>
            <a:xfrm>
              <a:off x="134709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44"/>
            <p:cNvSpPr/>
            <p:nvPr/>
          </p:nvSpPr>
          <p:spPr>
            <a:xfrm>
              <a:off x="1199178"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44"/>
            <p:cNvSpPr/>
            <p:nvPr/>
          </p:nvSpPr>
          <p:spPr>
            <a:xfrm>
              <a:off x="1069761"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44"/>
            <p:cNvSpPr/>
            <p:nvPr/>
          </p:nvSpPr>
          <p:spPr>
            <a:xfrm>
              <a:off x="903361" y="192286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44"/>
            <p:cNvSpPr/>
            <p:nvPr/>
          </p:nvSpPr>
          <p:spPr>
            <a:xfrm>
              <a:off x="755430"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44"/>
            <p:cNvSpPr/>
            <p:nvPr/>
          </p:nvSpPr>
          <p:spPr>
            <a:xfrm>
              <a:off x="625998"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44"/>
            <p:cNvSpPr/>
            <p:nvPr/>
          </p:nvSpPr>
          <p:spPr>
            <a:xfrm>
              <a:off x="459598"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44"/>
            <p:cNvSpPr/>
            <p:nvPr/>
          </p:nvSpPr>
          <p:spPr>
            <a:xfrm>
              <a:off x="311697" y="1922865"/>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44"/>
            <p:cNvSpPr/>
            <p:nvPr/>
          </p:nvSpPr>
          <p:spPr>
            <a:xfrm>
              <a:off x="2400974"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44"/>
            <p:cNvSpPr/>
            <p:nvPr/>
          </p:nvSpPr>
          <p:spPr>
            <a:xfrm>
              <a:off x="225307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44"/>
            <p:cNvSpPr/>
            <p:nvPr/>
          </p:nvSpPr>
          <p:spPr>
            <a:xfrm>
              <a:off x="208667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44"/>
            <p:cNvSpPr/>
            <p:nvPr/>
          </p:nvSpPr>
          <p:spPr>
            <a:xfrm>
              <a:off x="1957242"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44"/>
            <p:cNvSpPr/>
            <p:nvPr/>
          </p:nvSpPr>
          <p:spPr>
            <a:xfrm>
              <a:off x="1790857" y="175648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44"/>
            <p:cNvSpPr/>
            <p:nvPr/>
          </p:nvSpPr>
          <p:spPr>
            <a:xfrm>
              <a:off x="1642910"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44"/>
            <p:cNvSpPr/>
            <p:nvPr/>
          </p:nvSpPr>
          <p:spPr>
            <a:xfrm>
              <a:off x="1513494"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44"/>
            <p:cNvSpPr/>
            <p:nvPr/>
          </p:nvSpPr>
          <p:spPr>
            <a:xfrm>
              <a:off x="134709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44"/>
            <p:cNvSpPr/>
            <p:nvPr/>
          </p:nvSpPr>
          <p:spPr>
            <a:xfrm>
              <a:off x="1199178"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44"/>
            <p:cNvSpPr/>
            <p:nvPr/>
          </p:nvSpPr>
          <p:spPr>
            <a:xfrm>
              <a:off x="1069761"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44"/>
            <p:cNvSpPr/>
            <p:nvPr/>
          </p:nvSpPr>
          <p:spPr>
            <a:xfrm>
              <a:off x="903361" y="175648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44"/>
            <p:cNvSpPr/>
            <p:nvPr/>
          </p:nvSpPr>
          <p:spPr>
            <a:xfrm>
              <a:off x="755430"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44"/>
            <p:cNvSpPr/>
            <p:nvPr/>
          </p:nvSpPr>
          <p:spPr>
            <a:xfrm>
              <a:off x="625998"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44"/>
            <p:cNvSpPr/>
            <p:nvPr/>
          </p:nvSpPr>
          <p:spPr>
            <a:xfrm>
              <a:off x="459598"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44"/>
            <p:cNvSpPr/>
            <p:nvPr/>
          </p:nvSpPr>
          <p:spPr>
            <a:xfrm>
              <a:off x="311697"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44"/>
            <p:cNvSpPr/>
            <p:nvPr/>
          </p:nvSpPr>
          <p:spPr>
            <a:xfrm>
              <a:off x="2400974"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44"/>
            <p:cNvSpPr/>
            <p:nvPr/>
          </p:nvSpPr>
          <p:spPr>
            <a:xfrm>
              <a:off x="225307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44"/>
            <p:cNvSpPr/>
            <p:nvPr/>
          </p:nvSpPr>
          <p:spPr>
            <a:xfrm>
              <a:off x="208667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44"/>
            <p:cNvSpPr/>
            <p:nvPr/>
          </p:nvSpPr>
          <p:spPr>
            <a:xfrm>
              <a:off x="1957242"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44"/>
            <p:cNvSpPr/>
            <p:nvPr/>
          </p:nvSpPr>
          <p:spPr>
            <a:xfrm>
              <a:off x="1790857" y="1627048"/>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44"/>
            <p:cNvSpPr/>
            <p:nvPr/>
          </p:nvSpPr>
          <p:spPr>
            <a:xfrm>
              <a:off x="1642910"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44"/>
            <p:cNvSpPr/>
            <p:nvPr/>
          </p:nvSpPr>
          <p:spPr>
            <a:xfrm>
              <a:off x="1513494"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44"/>
            <p:cNvSpPr/>
            <p:nvPr/>
          </p:nvSpPr>
          <p:spPr>
            <a:xfrm>
              <a:off x="134709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44"/>
            <p:cNvSpPr/>
            <p:nvPr/>
          </p:nvSpPr>
          <p:spPr>
            <a:xfrm>
              <a:off x="1199178"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44"/>
            <p:cNvSpPr/>
            <p:nvPr/>
          </p:nvSpPr>
          <p:spPr>
            <a:xfrm>
              <a:off x="1069761"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44"/>
            <p:cNvSpPr/>
            <p:nvPr/>
          </p:nvSpPr>
          <p:spPr>
            <a:xfrm>
              <a:off x="903361" y="1627048"/>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44"/>
            <p:cNvSpPr/>
            <p:nvPr/>
          </p:nvSpPr>
          <p:spPr>
            <a:xfrm>
              <a:off x="755430"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44"/>
            <p:cNvSpPr/>
            <p:nvPr/>
          </p:nvSpPr>
          <p:spPr>
            <a:xfrm>
              <a:off x="625998"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44"/>
            <p:cNvSpPr/>
            <p:nvPr/>
          </p:nvSpPr>
          <p:spPr>
            <a:xfrm>
              <a:off x="459598"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44"/>
            <p:cNvSpPr/>
            <p:nvPr/>
          </p:nvSpPr>
          <p:spPr>
            <a:xfrm>
              <a:off x="311697"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44"/>
            <p:cNvSpPr/>
            <p:nvPr/>
          </p:nvSpPr>
          <p:spPr>
            <a:xfrm>
              <a:off x="2400974"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44"/>
            <p:cNvSpPr/>
            <p:nvPr/>
          </p:nvSpPr>
          <p:spPr>
            <a:xfrm>
              <a:off x="225307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44"/>
            <p:cNvSpPr/>
            <p:nvPr/>
          </p:nvSpPr>
          <p:spPr>
            <a:xfrm>
              <a:off x="208667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44"/>
            <p:cNvSpPr/>
            <p:nvPr/>
          </p:nvSpPr>
          <p:spPr>
            <a:xfrm>
              <a:off x="1957242"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44"/>
            <p:cNvSpPr/>
            <p:nvPr/>
          </p:nvSpPr>
          <p:spPr>
            <a:xfrm>
              <a:off x="1790857" y="1460633"/>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44"/>
            <p:cNvSpPr/>
            <p:nvPr/>
          </p:nvSpPr>
          <p:spPr>
            <a:xfrm>
              <a:off x="1642910"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44"/>
            <p:cNvSpPr/>
            <p:nvPr/>
          </p:nvSpPr>
          <p:spPr>
            <a:xfrm>
              <a:off x="1513494"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44"/>
            <p:cNvSpPr/>
            <p:nvPr/>
          </p:nvSpPr>
          <p:spPr>
            <a:xfrm>
              <a:off x="134709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44"/>
            <p:cNvSpPr/>
            <p:nvPr/>
          </p:nvSpPr>
          <p:spPr>
            <a:xfrm>
              <a:off x="1199178"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44"/>
            <p:cNvSpPr/>
            <p:nvPr/>
          </p:nvSpPr>
          <p:spPr>
            <a:xfrm>
              <a:off x="1069761"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44"/>
            <p:cNvSpPr/>
            <p:nvPr/>
          </p:nvSpPr>
          <p:spPr>
            <a:xfrm>
              <a:off x="903361" y="1460633"/>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44"/>
            <p:cNvSpPr/>
            <p:nvPr/>
          </p:nvSpPr>
          <p:spPr>
            <a:xfrm>
              <a:off x="755430"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44"/>
            <p:cNvSpPr/>
            <p:nvPr/>
          </p:nvSpPr>
          <p:spPr>
            <a:xfrm>
              <a:off x="625998"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44"/>
            <p:cNvSpPr/>
            <p:nvPr/>
          </p:nvSpPr>
          <p:spPr>
            <a:xfrm>
              <a:off x="459598"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44"/>
            <p:cNvSpPr/>
            <p:nvPr/>
          </p:nvSpPr>
          <p:spPr>
            <a:xfrm>
              <a:off x="311697"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44"/>
            <p:cNvSpPr/>
            <p:nvPr/>
          </p:nvSpPr>
          <p:spPr>
            <a:xfrm>
              <a:off x="2400974"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44"/>
            <p:cNvSpPr/>
            <p:nvPr/>
          </p:nvSpPr>
          <p:spPr>
            <a:xfrm>
              <a:off x="225307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44"/>
            <p:cNvSpPr/>
            <p:nvPr/>
          </p:nvSpPr>
          <p:spPr>
            <a:xfrm>
              <a:off x="208667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44"/>
            <p:cNvSpPr/>
            <p:nvPr/>
          </p:nvSpPr>
          <p:spPr>
            <a:xfrm>
              <a:off x="1957242"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44"/>
            <p:cNvSpPr/>
            <p:nvPr/>
          </p:nvSpPr>
          <p:spPr>
            <a:xfrm>
              <a:off x="1790857" y="1331201"/>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44"/>
            <p:cNvSpPr/>
            <p:nvPr/>
          </p:nvSpPr>
          <p:spPr>
            <a:xfrm>
              <a:off x="1642910"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44"/>
            <p:cNvSpPr/>
            <p:nvPr/>
          </p:nvSpPr>
          <p:spPr>
            <a:xfrm>
              <a:off x="1513494"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44"/>
            <p:cNvSpPr/>
            <p:nvPr/>
          </p:nvSpPr>
          <p:spPr>
            <a:xfrm>
              <a:off x="134709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44"/>
            <p:cNvSpPr/>
            <p:nvPr/>
          </p:nvSpPr>
          <p:spPr>
            <a:xfrm>
              <a:off x="1199178"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44"/>
            <p:cNvSpPr/>
            <p:nvPr/>
          </p:nvSpPr>
          <p:spPr>
            <a:xfrm>
              <a:off x="1069761"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44"/>
            <p:cNvSpPr/>
            <p:nvPr/>
          </p:nvSpPr>
          <p:spPr>
            <a:xfrm>
              <a:off x="903361" y="1331201"/>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44"/>
            <p:cNvSpPr/>
            <p:nvPr/>
          </p:nvSpPr>
          <p:spPr>
            <a:xfrm>
              <a:off x="755430"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44"/>
            <p:cNvSpPr/>
            <p:nvPr/>
          </p:nvSpPr>
          <p:spPr>
            <a:xfrm>
              <a:off x="625998"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44"/>
            <p:cNvSpPr/>
            <p:nvPr/>
          </p:nvSpPr>
          <p:spPr>
            <a:xfrm>
              <a:off x="459598"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44"/>
            <p:cNvSpPr/>
            <p:nvPr/>
          </p:nvSpPr>
          <p:spPr>
            <a:xfrm>
              <a:off x="2400974"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44"/>
            <p:cNvSpPr/>
            <p:nvPr/>
          </p:nvSpPr>
          <p:spPr>
            <a:xfrm>
              <a:off x="2253074"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44"/>
            <p:cNvSpPr/>
            <p:nvPr/>
          </p:nvSpPr>
          <p:spPr>
            <a:xfrm>
              <a:off x="208667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44"/>
            <p:cNvSpPr/>
            <p:nvPr/>
          </p:nvSpPr>
          <p:spPr>
            <a:xfrm>
              <a:off x="1957242"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44"/>
            <p:cNvSpPr/>
            <p:nvPr/>
          </p:nvSpPr>
          <p:spPr>
            <a:xfrm>
              <a:off x="1790857" y="118328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44"/>
            <p:cNvSpPr/>
            <p:nvPr/>
          </p:nvSpPr>
          <p:spPr>
            <a:xfrm>
              <a:off x="1642910"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44"/>
            <p:cNvSpPr/>
            <p:nvPr/>
          </p:nvSpPr>
          <p:spPr>
            <a:xfrm>
              <a:off x="1513494"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44"/>
            <p:cNvSpPr/>
            <p:nvPr/>
          </p:nvSpPr>
          <p:spPr>
            <a:xfrm>
              <a:off x="134709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44"/>
            <p:cNvSpPr/>
            <p:nvPr/>
          </p:nvSpPr>
          <p:spPr>
            <a:xfrm>
              <a:off x="1199178"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44"/>
            <p:cNvSpPr/>
            <p:nvPr/>
          </p:nvSpPr>
          <p:spPr>
            <a:xfrm>
              <a:off x="1069761"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44"/>
            <p:cNvSpPr/>
            <p:nvPr/>
          </p:nvSpPr>
          <p:spPr>
            <a:xfrm>
              <a:off x="903361" y="118328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44"/>
            <p:cNvSpPr/>
            <p:nvPr/>
          </p:nvSpPr>
          <p:spPr>
            <a:xfrm>
              <a:off x="755430"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44"/>
            <p:cNvSpPr/>
            <p:nvPr/>
          </p:nvSpPr>
          <p:spPr>
            <a:xfrm>
              <a:off x="626013" y="1183285"/>
              <a:ext cx="129432" cy="147932"/>
            </a:xfrm>
            <a:custGeom>
              <a:rect b="b" l="l" r="r" t="t"/>
              <a:pathLst>
                <a:path extrusionOk="0" h="9524" w="8333">
                  <a:moveTo>
                    <a:pt x="1" y="1"/>
                  </a:moveTo>
                  <a:lnTo>
                    <a:pt x="1" y="9523"/>
                  </a:lnTo>
                  <a:lnTo>
                    <a:pt x="8332" y="9523"/>
                  </a:lnTo>
                  <a:lnTo>
                    <a:pt x="8332"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44"/>
            <p:cNvSpPr/>
            <p:nvPr/>
          </p:nvSpPr>
          <p:spPr>
            <a:xfrm>
              <a:off x="2400974"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44"/>
            <p:cNvSpPr/>
            <p:nvPr/>
          </p:nvSpPr>
          <p:spPr>
            <a:xfrm>
              <a:off x="2253074"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44"/>
            <p:cNvSpPr/>
            <p:nvPr/>
          </p:nvSpPr>
          <p:spPr>
            <a:xfrm>
              <a:off x="208667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44"/>
            <p:cNvSpPr/>
            <p:nvPr/>
          </p:nvSpPr>
          <p:spPr>
            <a:xfrm>
              <a:off x="1957242"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44"/>
            <p:cNvSpPr/>
            <p:nvPr/>
          </p:nvSpPr>
          <p:spPr>
            <a:xfrm>
              <a:off x="1790857" y="101690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44"/>
            <p:cNvSpPr/>
            <p:nvPr/>
          </p:nvSpPr>
          <p:spPr>
            <a:xfrm>
              <a:off x="1642910"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44"/>
            <p:cNvSpPr/>
            <p:nvPr/>
          </p:nvSpPr>
          <p:spPr>
            <a:xfrm>
              <a:off x="1513494"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44"/>
            <p:cNvSpPr/>
            <p:nvPr/>
          </p:nvSpPr>
          <p:spPr>
            <a:xfrm>
              <a:off x="134709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44"/>
            <p:cNvSpPr/>
            <p:nvPr/>
          </p:nvSpPr>
          <p:spPr>
            <a:xfrm>
              <a:off x="1199178"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44"/>
            <p:cNvSpPr/>
            <p:nvPr/>
          </p:nvSpPr>
          <p:spPr>
            <a:xfrm>
              <a:off x="1069761"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44"/>
            <p:cNvSpPr/>
            <p:nvPr/>
          </p:nvSpPr>
          <p:spPr>
            <a:xfrm>
              <a:off x="903361" y="101690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44"/>
            <p:cNvSpPr/>
            <p:nvPr/>
          </p:nvSpPr>
          <p:spPr>
            <a:xfrm>
              <a:off x="755430"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44"/>
            <p:cNvSpPr/>
            <p:nvPr/>
          </p:nvSpPr>
          <p:spPr>
            <a:xfrm>
              <a:off x="2400974"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44"/>
            <p:cNvSpPr/>
            <p:nvPr/>
          </p:nvSpPr>
          <p:spPr>
            <a:xfrm>
              <a:off x="2253074"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44"/>
            <p:cNvSpPr/>
            <p:nvPr/>
          </p:nvSpPr>
          <p:spPr>
            <a:xfrm>
              <a:off x="208667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44"/>
            <p:cNvSpPr/>
            <p:nvPr/>
          </p:nvSpPr>
          <p:spPr>
            <a:xfrm>
              <a:off x="1957242"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44"/>
            <p:cNvSpPr/>
            <p:nvPr/>
          </p:nvSpPr>
          <p:spPr>
            <a:xfrm>
              <a:off x="1790857" y="887468"/>
              <a:ext cx="166400" cy="129448"/>
            </a:xfrm>
            <a:custGeom>
              <a:rect b="b" l="l" r="r" t="t"/>
              <a:pathLst>
                <a:path extrusionOk="0" h="8334" w="10713">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44"/>
            <p:cNvSpPr/>
            <p:nvPr/>
          </p:nvSpPr>
          <p:spPr>
            <a:xfrm>
              <a:off x="1642910"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44"/>
            <p:cNvSpPr/>
            <p:nvPr/>
          </p:nvSpPr>
          <p:spPr>
            <a:xfrm>
              <a:off x="1513494"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44"/>
            <p:cNvSpPr/>
            <p:nvPr/>
          </p:nvSpPr>
          <p:spPr>
            <a:xfrm>
              <a:off x="134709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44"/>
            <p:cNvSpPr/>
            <p:nvPr/>
          </p:nvSpPr>
          <p:spPr>
            <a:xfrm>
              <a:off x="1199178"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44"/>
            <p:cNvSpPr/>
            <p:nvPr/>
          </p:nvSpPr>
          <p:spPr>
            <a:xfrm>
              <a:off x="1069761"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44"/>
            <p:cNvSpPr/>
            <p:nvPr/>
          </p:nvSpPr>
          <p:spPr>
            <a:xfrm>
              <a:off x="903361" y="887468"/>
              <a:ext cx="166415" cy="129448"/>
            </a:xfrm>
            <a:custGeom>
              <a:rect b="b" l="l" r="r" t="t"/>
              <a:pathLst>
                <a:path extrusionOk="0" h="8334" w="10714">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44"/>
            <p:cNvSpPr/>
            <p:nvPr/>
          </p:nvSpPr>
          <p:spPr>
            <a:xfrm>
              <a:off x="755430"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44"/>
            <p:cNvSpPr/>
            <p:nvPr/>
          </p:nvSpPr>
          <p:spPr>
            <a:xfrm>
              <a:off x="2400974"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44"/>
            <p:cNvSpPr/>
            <p:nvPr/>
          </p:nvSpPr>
          <p:spPr>
            <a:xfrm>
              <a:off x="2253074"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44"/>
            <p:cNvSpPr/>
            <p:nvPr/>
          </p:nvSpPr>
          <p:spPr>
            <a:xfrm>
              <a:off x="208667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44"/>
            <p:cNvSpPr/>
            <p:nvPr/>
          </p:nvSpPr>
          <p:spPr>
            <a:xfrm>
              <a:off x="1957242"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44"/>
            <p:cNvSpPr/>
            <p:nvPr/>
          </p:nvSpPr>
          <p:spPr>
            <a:xfrm>
              <a:off x="1790857" y="739552"/>
              <a:ext cx="166400" cy="147932"/>
            </a:xfrm>
            <a:custGeom>
              <a:rect b="b" l="l" r="r" t="t"/>
              <a:pathLst>
                <a:path extrusionOk="0" h="9524" w="10713">
                  <a:moveTo>
                    <a:pt x="0" y="1"/>
                  </a:moveTo>
                  <a:lnTo>
                    <a:pt x="0"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44"/>
            <p:cNvSpPr/>
            <p:nvPr/>
          </p:nvSpPr>
          <p:spPr>
            <a:xfrm>
              <a:off x="1642910"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44"/>
            <p:cNvSpPr/>
            <p:nvPr/>
          </p:nvSpPr>
          <p:spPr>
            <a:xfrm>
              <a:off x="1513494"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44"/>
            <p:cNvSpPr/>
            <p:nvPr/>
          </p:nvSpPr>
          <p:spPr>
            <a:xfrm>
              <a:off x="134709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44"/>
            <p:cNvSpPr/>
            <p:nvPr/>
          </p:nvSpPr>
          <p:spPr>
            <a:xfrm>
              <a:off x="1199178"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44"/>
            <p:cNvSpPr/>
            <p:nvPr/>
          </p:nvSpPr>
          <p:spPr>
            <a:xfrm>
              <a:off x="1069761"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44"/>
            <p:cNvSpPr/>
            <p:nvPr/>
          </p:nvSpPr>
          <p:spPr>
            <a:xfrm>
              <a:off x="903361" y="739552"/>
              <a:ext cx="166415" cy="147932"/>
            </a:xfrm>
            <a:custGeom>
              <a:rect b="b" l="l" r="r" t="t"/>
              <a:pathLst>
                <a:path extrusionOk="0" h="9524" w="10714">
                  <a:moveTo>
                    <a:pt x="0" y="1"/>
                  </a:moveTo>
                  <a:lnTo>
                    <a:pt x="0" y="9524"/>
                  </a:lnTo>
                  <a:lnTo>
                    <a:pt x="10713" y="9524"/>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44"/>
            <p:cNvSpPr/>
            <p:nvPr/>
          </p:nvSpPr>
          <p:spPr>
            <a:xfrm>
              <a:off x="2400974"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44"/>
            <p:cNvSpPr/>
            <p:nvPr/>
          </p:nvSpPr>
          <p:spPr>
            <a:xfrm>
              <a:off x="2253074"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44"/>
            <p:cNvSpPr/>
            <p:nvPr/>
          </p:nvSpPr>
          <p:spPr>
            <a:xfrm>
              <a:off x="2086674" y="573137"/>
              <a:ext cx="166415" cy="166431"/>
            </a:xfrm>
            <a:custGeom>
              <a:rect b="b" l="l" r="r" t="t"/>
              <a:pathLst>
                <a:path extrusionOk="0" h="10715" w="10714">
                  <a:moveTo>
                    <a:pt x="1" y="1"/>
                  </a:moveTo>
                  <a:lnTo>
                    <a:pt x="1"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44"/>
            <p:cNvSpPr/>
            <p:nvPr/>
          </p:nvSpPr>
          <p:spPr>
            <a:xfrm>
              <a:off x="1957242"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44"/>
            <p:cNvSpPr/>
            <p:nvPr/>
          </p:nvSpPr>
          <p:spPr>
            <a:xfrm>
              <a:off x="1790857" y="573137"/>
              <a:ext cx="166400" cy="166431"/>
            </a:xfrm>
            <a:custGeom>
              <a:rect b="b" l="l" r="r" t="t"/>
              <a:pathLst>
                <a:path extrusionOk="0" h="10715" w="10713">
                  <a:moveTo>
                    <a:pt x="0" y="1"/>
                  </a:moveTo>
                  <a:lnTo>
                    <a:pt x="0"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44"/>
            <p:cNvSpPr/>
            <p:nvPr/>
          </p:nvSpPr>
          <p:spPr>
            <a:xfrm>
              <a:off x="1642910"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44"/>
            <p:cNvSpPr/>
            <p:nvPr/>
          </p:nvSpPr>
          <p:spPr>
            <a:xfrm>
              <a:off x="1513494" y="573137"/>
              <a:ext cx="129432" cy="166431"/>
            </a:xfrm>
            <a:custGeom>
              <a:rect b="b" l="l" r="r" t="t"/>
              <a:pathLst>
                <a:path extrusionOk="0" h="10715" w="8333">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44"/>
            <p:cNvSpPr/>
            <p:nvPr/>
          </p:nvSpPr>
          <p:spPr>
            <a:xfrm>
              <a:off x="2400974"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44"/>
            <p:cNvSpPr/>
            <p:nvPr/>
          </p:nvSpPr>
          <p:spPr>
            <a:xfrm>
              <a:off x="2253074"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44"/>
            <p:cNvSpPr/>
            <p:nvPr/>
          </p:nvSpPr>
          <p:spPr>
            <a:xfrm>
              <a:off x="2086674" y="443705"/>
              <a:ext cx="166415" cy="129448"/>
            </a:xfrm>
            <a:custGeom>
              <a:rect b="b" l="l" r="r" t="t"/>
              <a:pathLst>
                <a:path extrusionOk="0" h="8334" w="10714">
                  <a:moveTo>
                    <a:pt x="1" y="1"/>
                  </a:moveTo>
                  <a:lnTo>
                    <a:pt x="1"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44"/>
            <p:cNvSpPr/>
            <p:nvPr/>
          </p:nvSpPr>
          <p:spPr>
            <a:xfrm>
              <a:off x="1957242"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44"/>
            <p:cNvSpPr/>
            <p:nvPr/>
          </p:nvSpPr>
          <p:spPr>
            <a:xfrm>
              <a:off x="1790857" y="443705"/>
              <a:ext cx="166400" cy="129448"/>
            </a:xfrm>
            <a:custGeom>
              <a:rect b="b" l="l" r="r" t="t"/>
              <a:pathLst>
                <a:path extrusionOk="0" h="8334" w="10713">
                  <a:moveTo>
                    <a:pt x="0" y="1"/>
                  </a:moveTo>
                  <a:lnTo>
                    <a:pt x="0"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44"/>
            <p:cNvSpPr/>
            <p:nvPr/>
          </p:nvSpPr>
          <p:spPr>
            <a:xfrm>
              <a:off x="1642910"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44"/>
            <p:cNvSpPr/>
            <p:nvPr/>
          </p:nvSpPr>
          <p:spPr>
            <a:xfrm>
              <a:off x="1513494" y="443705"/>
              <a:ext cx="129432" cy="129448"/>
            </a:xfrm>
            <a:custGeom>
              <a:rect b="b" l="l" r="r" t="t"/>
              <a:pathLst>
                <a:path extrusionOk="0" h="8334" w="8333">
                  <a:moveTo>
                    <a:pt x="0" y="1"/>
                  </a:moveTo>
                  <a:lnTo>
                    <a:pt x="0" y="8334"/>
                  </a:lnTo>
                  <a:lnTo>
                    <a:pt x="8333" y="8334"/>
                  </a:lnTo>
                  <a:lnTo>
                    <a:pt x="833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44"/>
            <p:cNvSpPr/>
            <p:nvPr/>
          </p:nvSpPr>
          <p:spPr>
            <a:xfrm>
              <a:off x="2400974"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44"/>
            <p:cNvSpPr/>
            <p:nvPr/>
          </p:nvSpPr>
          <p:spPr>
            <a:xfrm>
              <a:off x="2253074"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44"/>
            <p:cNvSpPr/>
            <p:nvPr/>
          </p:nvSpPr>
          <p:spPr>
            <a:xfrm>
              <a:off x="2086674" y="27732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44"/>
            <p:cNvSpPr/>
            <p:nvPr/>
          </p:nvSpPr>
          <p:spPr>
            <a:xfrm>
              <a:off x="1957242"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44"/>
            <p:cNvSpPr/>
            <p:nvPr/>
          </p:nvSpPr>
          <p:spPr>
            <a:xfrm>
              <a:off x="1790857" y="27732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44"/>
            <p:cNvSpPr/>
            <p:nvPr/>
          </p:nvSpPr>
          <p:spPr>
            <a:xfrm>
              <a:off x="1642910"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44"/>
            <p:cNvSpPr/>
            <p:nvPr/>
          </p:nvSpPr>
          <p:spPr>
            <a:xfrm>
              <a:off x="2400974"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44"/>
            <p:cNvSpPr/>
            <p:nvPr/>
          </p:nvSpPr>
          <p:spPr>
            <a:xfrm>
              <a:off x="2253074" y="129404"/>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44"/>
            <p:cNvSpPr/>
            <p:nvPr/>
          </p:nvSpPr>
          <p:spPr>
            <a:xfrm>
              <a:off x="2086674" y="129404"/>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44"/>
            <p:cNvSpPr/>
            <p:nvPr/>
          </p:nvSpPr>
          <p:spPr>
            <a:xfrm>
              <a:off x="1957242"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44"/>
            <p:cNvSpPr/>
            <p:nvPr/>
          </p:nvSpPr>
          <p:spPr>
            <a:xfrm>
              <a:off x="1790857" y="129404"/>
              <a:ext cx="166400" cy="147932"/>
            </a:xfrm>
            <a:custGeom>
              <a:rect b="b" l="l" r="r" t="t"/>
              <a:pathLst>
                <a:path extrusionOk="0" h="9524" w="10713">
                  <a:moveTo>
                    <a:pt x="0" y="1"/>
                  </a:moveTo>
                  <a:lnTo>
                    <a:pt x="0" y="9523"/>
                  </a:lnTo>
                  <a:lnTo>
                    <a:pt x="10713" y="9523"/>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44"/>
            <p:cNvSpPr/>
            <p:nvPr/>
          </p:nvSpPr>
          <p:spPr>
            <a:xfrm>
              <a:off x="2400974" y="-12"/>
              <a:ext cx="129448" cy="129432"/>
            </a:xfrm>
            <a:custGeom>
              <a:rect b="b" l="l" r="r" t="t"/>
              <a:pathLst>
                <a:path extrusionOk="0" h="8333"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44"/>
            <p:cNvSpPr/>
            <p:nvPr/>
          </p:nvSpPr>
          <p:spPr>
            <a:xfrm>
              <a:off x="2253074" y="-12"/>
              <a:ext cx="147916" cy="129432"/>
            </a:xfrm>
            <a:custGeom>
              <a:rect b="b" l="l" r="r" t="t"/>
              <a:pathLst>
                <a:path extrusionOk="0" h="8333"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44"/>
            <p:cNvSpPr/>
            <p:nvPr/>
          </p:nvSpPr>
          <p:spPr>
            <a:xfrm>
              <a:off x="2086674" y="-12"/>
              <a:ext cx="166415" cy="129432"/>
            </a:xfrm>
            <a:custGeom>
              <a:rect b="b" l="l" r="r" t="t"/>
              <a:pathLst>
                <a:path extrusionOk="0" h="8333"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44"/>
            <p:cNvSpPr/>
            <p:nvPr/>
          </p:nvSpPr>
          <p:spPr>
            <a:xfrm>
              <a:off x="1957242" y="-12"/>
              <a:ext cx="129448" cy="129432"/>
            </a:xfrm>
            <a:custGeom>
              <a:rect b="b" l="l" r="r" t="t"/>
              <a:pathLst>
                <a:path extrusionOk="0" h="8333" w="8334">
                  <a:moveTo>
                    <a:pt x="1" y="0"/>
                  </a:moveTo>
                  <a:lnTo>
                    <a:pt x="1" y="8333"/>
                  </a:lnTo>
                  <a:lnTo>
                    <a:pt x="8334" y="833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44"/>
            <p:cNvSpPr/>
            <p:nvPr/>
          </p:nvSpPr>
          <p:spPr>
            <a:xfrm>
              <a:off x="2530406"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44"/>
            <p:cNvSpPr/>
            <p:nvPr/>
          </p:nvSpPr>
          <p:spPr>
            <a:xfrm>
              <a:off x="2678322"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44"/>
            <p:cNvSpPr/>
            <p:nvPr/>
          </p:nvSpPr>
          <p:spPr>
            <a:xfrm>
              <a:off x="2807755" y="2070781"/>
              <a:ext cx="166431" cy="147916"/>
            </a:xfrm>
            <a:custGeom>
              <a:rect b="b" l="l" r="r" t="t"/>
              <a:pathLst>
                <a:path extrusionOk="0" h="9523" w="10715">
                  <a:moveTo>
                    <a:pt x="0" y="0"/>
                  </a:moveTo>
                  <a:lnTo>
                    <a:pt x="0" y="9523"/>
                  </a:lnTo>
                  <a:lnTo>
                    <a:pt x="10714" y="9523"/>
                  </a:lnTo>
                  <a:lnTo>
                    <a:pt x="1071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44"/>
            <p:cNvSpPr/>
            <p:nvPr/>
          </p:nvSpPr>
          <p:spPr>
            <a:xfrm>
              <a:off x="2974170"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44"/>
            <p:cNvSpPr/>
            <p:nvPr/>
          </p:nvSpPr>
          <p:spPr>
            <a:xfrm>
              <a:off x="312208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44"/>
            <p:cNvSpPr/>
            <p:nvPr/>
          </p:nvSpPr>
          <p:spPr>
            <a:xfrm>
              <a:off x="326998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44"/>
            <p:cNvSpPr/>
            <p:nvPr/>
          </p:nvSpPr>
          <p:spPr>
            <a:xfrm>
              <a:off x="341790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44"/>
            <p:cNvSpPr/>
            <p:nvPr/>
          </p:nvSpPr>
          <p:spPr>
            <a:xfrm>
              <a:off x="3565818"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44"/>
            <p:cNvSpPr/>
            <p:nvPr/>
          </p:nvSpPr>
          <p:spPr>
            <a:xfrm>
              <a:off x="3713719" y="2070781"/>
              <a:ext cx="147963" cy="147916"/>
            </a:xfrm>
            <a:custGeom>
              <a:rect b="b" l="l" r="r" t="t"/>
              <a:pathLst>
                <a:path extrusionOk="0" h="9523" w="9526">
                  <a:moveTo>
                    <a:pt x="1" y="0"/>
                  </a:moveTo>
                  <a:lnTo>
                    <a:pt x="1" y="9523"/>
                  </a:lnTo>
                  <a:lnTo>
                    <a:pt x="9525" y="9523"/>
                  </a:lnTo>
                  <a:lnTo>
                    <a:pt x="9525"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44"/>
            <p:cNvSpPr/>
            <p:nvPr/>
          </p:nvSpPr>
          <p:spPr>
            <a:xfrm>
              <a:off x="386166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44"/>
            <p:cNvSpPr/>
            <p:nvPr/>
          </p:nvSpPr>
          <p:spPr>
            <a:xfrm>
              <a:off x="400956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44"/>
            <p:cNvSpPr/>
            <p:nvPr/>
          </p:nvSpPr>
          <p:spPr>
            <a:xfrm>
              <a:off x="415748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44"/>
            <p:cNvSpPr/>
            <p:nvPr/>
          </p:nvSpPr>
          <p:spPr>
            <a:xfrm>
              <a:off x="4305398"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44"/>
            <p:cNvSpPr/>
            <p:nvPr/>
          </p:nvSpPr>
          <p:spPr>
            <a:xfrm>
              <a:off x="2530406"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44"/>
            <p:cNvSpPr/>
            <p:nvPr/>
          </p:nvSpPr>
          <p:spPr>
            <a:xfrm>
              <a:off x="2678322"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44"/>
            <p:cNvSpPr/>
            <p:nvPr/>
          </p:nvSpPr>
          <p:spPr>
            <a:xfrm>
              <a:off x="2807755" y="192286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44"/>
            <p:cNvSpPr/>
            <p:nvPr/>
          </p:nvSpPr>
          <p:spPr>
            <a:xfrm>
              <a:off x="2974170"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44"/>
            <p:cNvSpPr/>
            <p:nvPr/>
          </p:nvSpPr>
          <p:spPr>
            <a:xfrm>
              <a:off x="312208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44"/>
            <p:cNvSpPr/>
            <p:nvPr/>
          </p:nvSpPr>
          <p:spPr>
            <a:xfrm>
              <a:off x="326998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44"/>
            <p:cNvSpPr/>
            <p:nvPr/>
          </p:nvSpPr>
          <p:spPr>
            <a:xfrm>
              <a:off x="341790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44"/>
            <p:cNvSpPr/>
            <p:nvPr/>
          </p:nvSpPr>
          <p:spPr>
            <a:xfrm>
              <a:off x="3565818"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44"/>
            <p:cNvSpPr/>
            <p:nvPr/>
          </p:nvSpPr>
          <p:spPr>
            <a:xfrm>
              <a:off x="3713719" y="192286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44"/>
            <p:cNvSpPr/>
            <p:nvPr/>
          </p:nvSpPr>
          <p:spPr>
            <a:xfrm>
              <a:off x="386166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44"/>
            <p:cNvSpPr/>
            <p:nvPr/>
          </p:nvSpPr>
          <p:spPr>
            <a:xfrm>
              <a:off x="400956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44"/>
            <p:cNvSpPr/>
            <p:nvPr/>
          </p:nvSpPr>
          <p:spPr>
            <a:xfrm>
              <a:off x="415748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44"/>
            <p:cNvSpPr/>
            <p:nvPr/>
          </p:nvSpPr>
          <p:spPr>
            <a:xfrm>
              <a:off x="4305398"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44"/>
            <p:cNvSpPr/>
            <p:nvPr/>
          </p:nvSpPr>
          <p:spPr>
            <a:xfrm>
              <a:off x="445331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44"/>
            <p:cNvSpPr/>
            <p:nvPr/>
          </p:nvSpPr>
          <p:spPr>
            <a:xfrm>
              <a:off x="4601215" y="1922865"/>
              <a:ext cx="147932" cy="147932"/>
            </a:xfrm>
            <a:custGeom>
              <a:rect b="b" l="l" r="r" t="t"/>
              <a:pathLst>
                <a:path extrusionOk="0" h="9524" w="9524">
                  <a:moveTo>
                    <a:pt x="1" y="1"/>
                  </a:moveTo>
                  <a:lnTo>
                    <a:pt x="1"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44"/>
            <p:cNvSpPr/>
            <p:nvPr/>
          </p:nvSpPr>
          <p:spPr>
            <a:xfrm>
              <a:off x="2530406"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44"/>
            <p:cNvSpPr/>
            <p:nvPr/>
          </p:nvSpPr>
          <p:spPr>
            <a:xfrm>
              <a:off x="2678322"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44"/>
            <p:cNvSpPr/>
            <p:nvPr/>
          </p:nvSpPr>
          <p:spPr>
            <a:xfrm>
              <a:off x="2807755" y="175648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44"/>
            <p:cNvSpPr/>
            <p:nvPr/>
          </p:nvSpPr>
          <p:spPr>
            <a:xfrm>
              <a:off x="2974170"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44"/>
            <p:cNvSpPr/>
            <p:nvPr/>
          </p:nvSpPr>
          <p:spPr>
            <a:xfrm>
              <a:off x="312208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44"/>
            <p:cNvSpPr/>
            <p:nvPr/>
          </p:nvSpPr>
          <p:spPr>
            <a:xfrm>
              <a:off x="326998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44"/>
            <p:cNvSpPr/>
            <p:nvPr/>
          </p:nvSpPr>
          <p:spPr>
            <a:xfrm>
              <a:off x="341790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44"/>
            <p:cNvSpPr/>
            <p:nvPr/>
          </p:nvSpPr>
          <p:spPr>
            <a:xfrm>
              <a:off x="3565818"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44"/>
            <p:cNvSpPr/>
            <p:nvPr/>
          </p:nvSpPr>
          <p:spPr>
            <a:xfrm>
              <a:off x="3713719" y="175648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44"/>
            <p:cNvSpPr/>
            <p:nvPr/>
          </p:nvSpPr>
          <p:spPr>
            <a:xfrm>
              <a:off x="386166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44"/>
            <p:cNvSpPr/>
            <p:nvPr/>
          </p:nvSpPr>
          <p:spPr>
            <a:xfrm>
              <a:off x="400956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44"/>
            <p:cNvSpPr/>
            <p:nvPr/>
          </p:nvSpPr>
          <p:spPr>
            <a:xfrm>
              <a:off x="415748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44"/>
            <p:cNvSpPr/>
            <p:nvPr/>
          </p:nvSpPr>
          <p:spPr>
            <a:xfrm>
              <a:off x="4305398"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44"/>
            <p:cNvSpPr/>
            <p:nvPr/>
          </p:nvSpPr>
          <p:spPr>
            <a:xfrm>
              <a:off x="445331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44"/>
            <p:cNvSpPr/>
            <p:nvPr/>
          </p:nvSpPr>
          <p:spPr>
            <a:xfrm>
              <a:off x="4601215"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44"/>
            <p:cNvSpPr/>
            <p:nvPr/>
          </p:nvSpPr>
          <p:spPr>
            <a:xfrm>
              <a:off x="2530406"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44"/>
            <p:cNvSpPr/>
            <p:nvPr/>
          </p:nvSpPr>
          <p:spPr>
            <a:xfrm>
              <a:off x="2678322"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44"/>
            <p:cNvSpPr/>
            <p:nvPr/>
          </p:nvSpPr>
          <p:spPr>
            <a:xfrm>
              <a:off x="2807755" y="1627048"/>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44"/>
            <p:cNvSpPr/>
            <p:nvPr/>
          </p:nvSpPr>
          <p:spPr>
            <a:xfrm>
              <a:off x="2974170"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44"/>
            <p:cNvSpPr/>
            <p:nvPr/>
          </p:nvSpPr>
          <p:spPr>
            <a:xfrm>
              <a:off x="312208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44"/>
            <p:cNvSpPr/>
            <p:nvPr/>
          </p:nvSpPr>
          <p:spPr>
            <a:xfrm>
              <a:off x="326998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44"/>
            <p:cNvSpPr/>
            <p:nvPr/>
          </p:nvSpPr>
          <p:spPr>
            <a:xfrm>
              <a:off x="341790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44"/>
            <p:cNvSpPr/>
            <p:nvPr/>
          </p:nvSpPr>
          <p:spPr>
            <a:xfrm>
              <a:off x="3565818"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44"/>
            <p:cNvSpPr/>
            <p:nvPr/>
          </p:nvSpPr>
          <p:spPr>
            <a:xfrm>
              <a:off x="3713719" y="1627048"/>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44"/>
            <p:cNvSpPr/>
            <p:nvPr/>
          </p:nvSpPr>
          <p:spPr>
            <a:xfrm>
              <a:off x="386166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44"/>
            <p:cNvSpPr/>
            <p:nvPr/>
          </p:nvSpPr>
          <p:spPr>
            <a:xfrm>
              <a:off x="400956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44"/>
            <p:cNvSpPr/>
            <p:nvPr/>
          </p:nvSpPr>
          <p:spPr>
            <a:xfrm>
              <a:off x="415748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44"/>
            <p:cNvSpPr/>
            <p:nvPr/>
          </p:nvSpPr>
          <p:spPr>
            <a:xfrm>
              <a:off x="4305398"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44"/>
            <p:cNvSpPr/>
            <p:nvPr/>
          </p:nvSpPr>
          <p:spPr>
            <a:xfrm>
              <a:off x="445331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44"/>
            <p:cNvSpPr/>
            <p:nvPr/>
          </p:nvSpPr>
          <p:spPr>
            <a:xfrm>
              <a:off x="4601215"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44"/>
            <p:cNvSpPr/>
            <p:nvPr/>
          </p:nvSpPr>
          <p:spPr>
            <a:xfrm>
              <a:off x="2530406"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44"/>
            <p:cNvSpPr/>
            <p:nvPr/>
          </p:nvSpPr>
          <p:spPr>
            <a:xfrm>
              <a:off x="2678322"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44"/>
            <p:cNvSpPr/>
            <p:nvPr/>
          </p:nvSpPr>
          <p:spPr>
            <a:xfrm>
              <a:off x="2807755" y="1460633"/>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44"/>
            <p:cNvSpPr/>
            <p:nvPr/>
          </p:nvSpPr>
          <p:spPr>
            <a:xfrm>
              <a:off x="2974170"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44"/>
            <p:cNvSpPr/>
            <p:nvPr/>
          </p:nvSpPr>
          <p:spPr>
            <a:xfrm>
              <a:off x="312208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44"/>
            <p:cNvSpPr/>
            <p:nvPr/>
          </p:nvSpPr>
          <p:spPr>
            <a:xfrm>
              <a:off x="326998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44"/>
            <p:cNvSpPr/>
            <p:nvPr/>
          </p:nvSpPr>
          <p:spPr>
            <a:xfrm>
              <a:off x="341790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44"/>
            <p:cNvSpPr/>
            <p:nvPr/>
          </p:nvSpPr>
          <p:spPr>
            <a:xfrm>
              <a:off x="3565818"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44"/>
            <p:cNvSpPr/>
            <p:nvPr/>
          </p:nvSpPr>
          <p:spPr>
            <a:xfrm>
              <a:off x="3713719" y="1460633"/>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44"/>
            <p:cNvSpPr/>
            <p:nvPr/>
          </p:nvSpPr>
          <p:spPr>
            <a:xfrm>
              <a:off x="386166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44"/>
            <p:cNvSpPr/>
            <p:nvPr/>
          </p:nvSpPr>
          <p:spPr>
            <a:xfrm>
              <a:off x="400956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44"/>
            <p:cNvSpPr/>
            <p:nvPr/>
          </p:nvSpPr>
          <p:spPr>
            <a:xfrm>
              <a:off x="415748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44"/>
            <p:cNvSpPr/>
            <p:nvPr/>
          </p:nvSpPr>
          <p:spPr>
            <a:xfrm>
              <a:off x="4305398"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44"/>
            <p:cNvSpPr/>
            <p:nvPr/>
          </p:nvSpPr>
          <p:spPr>
            <a:xfrm>
              <a:off x="445331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44"/>
            <p:cNvSpPr/>
            <p:nvPr/>
          </p:nvSpPr>
          <p:spPr>
            <a:xfrm>
              <a:off x="4601215"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44"/>
            <p:cNvSpPr/>
            <p:nvPr/>
          </p:nvSpPr>
          <p:spPr>
            <a:xfrm>
              <a:off x="2530406"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44"/>
            <p:cNvSpPr/>
            <p:nvPr/>
          </p:nvSpPr>
          <p:spPr>
            <a:xfrm>
              <a:off x="2678322"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44"/>
            <p:cNvSpPr/>
            <p:nvPr/>
          </p:nvSpPr>
          <p:spPr>
            <a:xfrm>
              <a:off x="2807755" y="1331201"/>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44"/>
            <p:cNvSpPr/>
            <p:nvPr/>
          </p:nvSpPr>
          <p:spPr>
            <a:xfrm>
              <a:off x="2974170"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44"/>
            <p:cNvSpPr/>
            <p:nvPr/>
          </p:nvSpPr>
          <p:spPr>
            <a:xfrm>
              <a:off x="312208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44"/>
            <p:cNvSpPr/>
            <p:nvPr/>
          </p:nvSpPr>
          <p:spPr>
            <a:xfrm>
              <a:off x="326998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44"/>
            <p:cNvSpPr/>
            <p:nvPr/>
          </p:nvSpPr>
          <p:spPr>
            <a:xfrm>
              <a:off x="341790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44"/>
            <p:cNvSpPr/>
            <p:nvPr/>
          </p:nvSpPr>
          <p:spPr>
            <a:xfrm>
              <a:off x="3565818"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44"/>
            <p:cNvSpPr/>
            <p:nvPr/>
          </p:nvSpPr>
          <p:spPr>
            <a:xfrm>
              <a:off x="3713719" y="1331201"/>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44"/>
            <p:cNvSpPr/>
            <p:nvPr/>
          </p:nvSpPr>
          <p:spPr>
            <a:xfrm>
              <a:off x="386166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44"/>
            <p:cNvSpPr/>
            <p:nvPr/>
          </p:nvSpPr>
          <p:spPr>
            <a:xfrm>
              <a:off x="400956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44"/>
            <p:cNvSpPr/>
            <p:nvPr/>
          </p:nvSpPr>
          <p:spPr>
            <a:xfrm>
              <a:off x="415748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44"/>
            <p:cNvSpPr/>
            <p:nvPr/>
          </p:nvSpPr>
          <p:spPr>
            <a:xfrm>
              <a:off x="4305398"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44"/>
            <p:cNvSpPr/>
            <p:nvPr/>
          </p:nvSpPr>
          <p:spPr>
            <a:xfrm>
              <a:off x="445331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44"/>
            <p:cNvSpPr/>
            <p:nvPr/>
          </p:nvSpPr>
          <p:spPr>
            <a:xfrm>
              <a:off x="4601215" y="1331201"/>
              <a:ext cx="147932" cy="129448"/>
            </a:xfrm>
            <a:custGeom>
              <a:rect b="b" l="l" r="r" t="t"/>
              <a:pathLst>
                <a:path extrusionOk="0" h="8334" w="9524">
                  <a:moveTo>
                    <a:pt x="1" y="0"/>
                  </a:moveTo>
                  <a:lnTo>
                    <a:pt x="1"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44"/>
            <p:cNvSpPr/>
            <p:nvPr/>
          </p:nvSpPr>
          <p:spPr>
            <a:xfrm>
              <a:off x="2530406"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44"/>
            <p:cNvSpPr/>
            <p:nvPr/>
          </p:nvSpPr>
          <p:spPr>
            <a:xfrm>
              <a:off x="2678322" y="118328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44"/>
            <p:cNvSpPr/>
            <p:nvPr/>
          </p:nvSpPr>
          <p:spPr>
            <a:xfrm>
              <a:off x="2807755" y="118328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44"/>
            <p:cNvSpPr/>
            <p:nvPr/>
          </p:nvSpPr>
          <p:spPr>
            <a:xfrm>
              <a:off x="2974170" y="118328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44"/>
            <p:cNvSpPr/>
            <p:nvPr/>
          </p:nvSpPr>
          <p:spPr>
            <a:xfrm>
              <a:off x="312208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44"/>
            <p:cNvSpPr/>
            <p:nvPr/>
          </p:nvSpPr>
          <p:spPr>
            <a:xfrm>
              <a:off x="326998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44"/>
            <p:cNvSpPr/>
            <p:nvPr/>
          </p:nvSpPr>
          <p:spPr>
            <a:xfrm>
              <a:off x="341790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44"/>
            <p:cNvSpPr/>
            <p:nvPr/>
          </p:nvSpPr>
          <p:spPr>
            <a:xfrm>
              <a:off x="3565818"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44"/>
            <p:cNvSpPr/>
            <p:nvPr/>
          </p:nvSpPr>
          <p:spPr>
            <a:xfrm>
              <a:off x="3713719" y="118328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44"/>
            <p:cNvSpPr/>
            <p:nvPr/>
          </p:nvSpPr>
          <p:spPr>
            <a:xfrm>
              <a:off x="386166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44"/>
            <p:cNvSpPr/>
            <p:nvPr/>
          </p:nvSpPr>
          <p:spPr>
            <a:xfrm>
              <a:off x="400956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44"/>
            <p:cNvSpPr/>
            <p:nvPr/>
          </p:nvSpPr>
          <p:spPr>
            <a:xfrm>
              <a:off x="415748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44"/>
            <p:cNvSpPr/>
            <p:nvPr/>
          </p:nvSpPr>
          <p:spPr>
            <a:xfrm>
              <a:off x="4305398" y="1183285"/>
              <a:ext cx="147932" cy="147932"/>
            </a:xfrm>
            <a:custGeom>
              <a:rect b="b" l="l" r="r" t="t"/>
              <a:pathLst>
                <a:path extrusionOk="0" h="9524" w="9524">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44"/>
            <p:cNvSpPr/>
            <p:nvPr/>
          </p:nvSpPr>
          <p:spPr>
            <a:xfrm>
              <a:off x="2530406"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44"/>
            <p:cNvSpPr/>
            <p:nvPr/>
          </p:nvSpPr>
          <p:spPr>
            <a:xfrm>
              <a:off x="2678322" y="101690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44"/>
            <p:cNvSpPr/>
            <p:nvPr/>
          </p:nvSpPr>
          <p:spPr>
            <a:xfrm>
              <a:off x="2807755" y="101690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44"/>
            <p:cNvSpPr/>
            <p:nvPr/>
          </p:nvSpPr>
          <p:spPr>
            <a:xfrm>
              <a:off x="2974170" y="101690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44"/>
            <p:cNvSpPr/>
            <p:nvPr/>
          </p:nvSpPr>
          <p:spPr>
            <a:xfrm>
              <a:off x="312208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44"/>
            <p:cNvSpPr/>
            <p:nvPr/>
          </p:nvSpPr>
          <p:spPr>
            <a:xfrm>
              <a:off x="326998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44"/>
            <p:cNvSpPr/>
            <p:nvPr/>
          </p:nvSpPr>
          <p:spPr>
            <a:xfrm>
              <a:off x="341790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44"/>
            <p:cNvSpPr/>
            <p:nvPr/>
          </p:nvSpPr>
          <p:spPr>
            <a:xfrm>
              <a:off x="3565818"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44"/>
            <p:cNvSpPr/>
            <p:nvPr/>
          </p:nvSpPr>
          <p:spPr>
            <a:xfrm>
              <a:off x="3713719" y="101690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44"/>
            <p:cNvSpPr/>
            <p:nvPr/>
          </p:nvSpPr>
          <p:spPr>
            <a:xfrm>
              <a:off x="386166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44"/>
            <p:cNvSpPr/>
            <p:nvPr/>
          </p:nvSpPr>
          <p:spPr>
            <a:xfrm>
              <a:off x="400956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44"/>
            <p:cNvSpPr/>
            <p:nvPr/>
          </p:nvSpPr>
          <p:spPr>
            <a:xfrm>
              <a:off x="415748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44"/>
            <p:cNvSpPr/>
            <p:nvPr/>
          </p:nvSpPr>
          <p:spPr>
            <a:xfrm>
              <a:off x="2530406"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44"/>
            <p:cNvSpPr/>
            <p:nvPr/>
          </p:nvSpPr>
          <p:spPr>
            <a:xfrm>
              <a:off x="2678322" y="887468"/>
              <a:ext cx="129448" cy="129448"/>
            </a:xfrm>
            <a:custGeom>
              <a:rect b="b" l="l" r="r" t="t"/>
              <a:pathLst>
                <a:path extrusionOk="0" h="8334" w="8334">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44"/>
            <p:cNvSpPr/>
            <p:nvPr/>
          </p:nvSpPr>
          <p:spPr>
            <a:xfrm>
              <a:off x="2807755" y="887468"/>
              <a:ext cx="166431" cy="129448"/>
            </a:xfrm>
            <a:custGeom>
              <a:rect b="b" l="l" r="r" t="t"/>
              <a:pathLst>
                <a:path extrusionOk="0" h="8334" w="10715">
                  <a:moveTo>
                    <a:pt x="0" y="1"/>
                  </a:moveTo>
                  <a:lnTo>
                    <a:pt x="0" y="8333"/>
                  </a:lnTo>
                  <a:lnTo>
                    <a:pt x="10714" y="833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44"/>
            <p:cNvSpPr/>
            <p:nvPr/>
          </p:nvSpPr>
          <p:spPr>
            <a:xfrm>
              <a:off x="2974170" y="887468"/>
              <a:ext cx="147932" cy="129448"/>
            </a:xfrm>
            <a:custGeom>
              <a:rect b="b" l="l" r="r" t="t"/>
              <a:pathLst>
                <a:path extrusionOk="0" h="8334" w="9524">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44"/>
            <p:cNvSpPr/>
            <p:nvPr/>
          </p:nvSpPr>
          <p:spPr>
            <a:xfrm>
              <a:off x="312208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44"/>
            <p:cNvSpPr/>
            <p:nvPr/>
          </p:nvSpPr>
          <p:spPr>
            <a:xfrm>
              <a:off x="326998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44"/>
            <p:cNvSpPr/>
            <p:nvPr/>
          </p:nvSpPr>
          <p:spPr>
            <a:xfrm>
              <a:off x="341790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44"/>
            <p:cNvSpPr/>
            <p:nvPr/>
          </p:nvSpPr>
          <p:spPr>
            <a:xfrm>
              <a:off x="3565818"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44"/>
            <p:cNvSpPr/>
            <p:nvPr/>
          </p:nvSpPr>
          <p:spPr>
            <a:xfrm>
              <a:off x="3713719" y="887468"/>
              <a:ext cx="147963" cy="129448"/>
            </a:xfrm>
            <a:custGeom>
              <a:rect b="b" l="l" r="r" t="t"/>
              <a:pathLst>
                <a:path extrusionOk="0" h="8334" w="9526">
                  <a:moveTo>
                    <a:pt x="1" y="1"/>
                  </a:moveTo>
                  <a:lnTo>
                    <a:pt x="1" y="8333"/>
                  </a:lnTo>
                  <a:lnTo>
                    <a:pt x="9525" y="833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44"/>
            <p:cNvSpPr/>
            <p:nvPr/>
          </p:nvSpPr>
          <p:spPr>
            <a:xfrm>
              <a:off x="386166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44"/>
            <p:cNvSpPr/>
            <p:nvPr/>
          </p:nvSpPr>
          <p:spPr>
            <a:xfrm>
              <a:off x="400956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44"/>
            <p:cNvSpPr/>
            <p:nvPr/>
          </p:nvSpPr>
          <p:spPr>
            <a:xfrm>
              <a:off x="415748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44"/>
            <p:cNvSpPr/>
            <p:nvPr/>
          </p:nvSpPr>
          <p:spPr>
            <a:xfrm>
              <a:off x="2530406"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44"/>
            <p:cNvSpPr/>
            <p:nvPr/>
          </p:nvSpPr>
          <p:spPr>
            <a:xfrm>
              <a:off x="2678322" y="739552"/>
              <a:ext cx="129448" cy="147932"/>
            </a:xfrm>
            <a:custGeom>
              <a:rect b="b" l="l" r="r" t="t"/>
              <a:pathLst>
                <a:path extrusionOk="0" h="9524" w="8334">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44"/>
            <p:cNvSpPr/>
            <p:nvPr/>
          </p:nvSpPr>
          <p:spPr>
            <a:xfrm>
              <a:off x="2807755" y="739552"/>
              <a:ext cx="166431" cy="147932"/>
            </a:xfrm>
            <a:custGeom>
              <a:rect b="b" l="l" r="r" t="t"/>
              <a:pathLst>
                <a:path extrusionOk="0" h="9524" w="10715">
                  <a:moveTo>
                    <a:pt x="0" y="1"/>
                  </a:moveTo>
                  <a:lnTo>
                    <a:pt x="0" y="9524"/>
                  </a:lnTo>
                  <a:lnTo>
                    <a:pt x="10714" y="952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44"/>
            <p:cNvSpPr/>
            <p:nvPr/>
          </p:nvSpPr>
          <p:spPr>
            <a:xfrm>
              <a:off x="2974170" y="739552"/>
              <a:ext cx="147932" cy="147932"/>
            </a:xfrm>
            <a:custGeom>
              <a:rect b="b" l="l" r="r" t="t"/>
              <a:pathLst>
                <a:path extrusionOk="0" h="9524" w="9524">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44"/>
            <p:cNvSpPr/>
            <p:nvPr/>
          </p:nvSpPr>
          <p:spPr>
            <a:xfrm>
              <a:off x="312208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44"/>
            <p:cNvSpPr/>
            <p:nvPr/>
          </p:nvSpPr>
          <p:spPr>
            <a:xfrm>
              <a:off x="3269986"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44"/>
            <p:cNvSpPr/>
            <p:nvPr/>
          </p:nvSpPr>
          <p:spPr>
            <a:xfrm>
              <a:off x="3417902"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44"/>
            <p:cNvSpPr/>
            <p:nvPr/>
          </p:nvSpPr>
          <p:spPr>
            <a:xfrm>
              <a:off x="3565818"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44"/>
            <p:cNvSpPr/>
            <p:nvPr/>
          </p:nvSpPr>
          <p:spPr>
            <a:xfrm>
              <a:off x="3713719" y="739552"/>
              <a:ext cx="147963" cy="147932"/>
            </a:xfrm>
            <a:custGeom>
              <a:rect b="b" l="l" r="r" t="t"/>
              <a:pathLst>
                <a:path extrusionOk="0" h="9524" w="9526">
                  <a:moveTo>
                    <a:pt x="1" y="1"/>
                  </a:moveTo>
                  <a:lnTo>
                    <a:pt x="1" y="9524"/>
                  </a:lnTo>
                  <a:lnTo>
                    <a:pt x="9525" y="9524"/>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44"/>
            <p:cNvSpPr/>
            <p:nvPr/>
          </p:nvSpPr>
          <p:spPr>
            <a:xfrm>
              <a:off x="386166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44"/>
            <p:cNvSpPr/>
            <p:nvPr/>
          </p:nvSpPr>
          <p:spPr>
            <a:xfrm>
              <a:off x="4009566" y="739552"/>
              <a:ext cx="147932" cy="147932"/>
            </a:xfrm>
            <a:custGeom>
              <a:rect b="b" l="l" r="r" t="t"/>
              <a:pathLst>
                <a:path extrusionOk="0" h="9524" w="9524">
                  <a:moveTo>
                    <a:pt x="1" y="1"/>
                  </a:moveTo>
                  <a:lnTo>
                    <a:pt x="1" y="9524"/>
                  </a:lnTo>
                  <a:lnTo>
                    <a:pt x="9524" y="9524"/>
                  </a:lnTo>
                  <a:lnTo>
                    <a:pt x="9524"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44"/>
            <p:cNvSpPr/>
            <p:nvPr/>
          </p:nvSpPr>
          <p:spPr>
            <a:xfrm>
              <a:off x="2530406"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44"/>
            <p:cNvSpPr/>
            <p:nvPr/>
          </p:nvSpPr>
          <p:spPr>
            <a:xfrm>
              <a:off x="2678322" y="573137"/>
              <a:ext cx="129448" cy="166431"/>
            </a:xfrm>
            <a:custGeom>
              <a:rect b="b" l="l" r="r" t="t"/>
              <a:pathLst>
                <a:path extrusionOk="0" h="10715" w="8334">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44"/>
            <p:cNvSpPr/>
            <p:nvPr/>
          </p:nvSpPr>
          <p:spPr>
            <a:xfrm>
              <a:off x="2807755" y="573137"/>
              <a:ext cx="166431" cy="166431"/>
            </a:xfrm>
            <a:custGeom>
              <a:rect b="b" l="l" r="r" t="t"/>
              <a:pathLst>
                <a:path extrusionOk="0" h="10715" w="10715">
                  <a:moveTo>
                    <a:pt x="0" y="1"/>
                  </a:moveTo>
                  <a:lnTo>
                    <a:pt x="0" y="10715"/>
                  </a:lnTo>
                  <a:lnTo>
                    <a:pt x="10714" y="10715"/>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44"/>
            <p:cNvSpPr/>
            <p:nvPr/>
          </p:nvSpPr>
          <p:spPr>
            <a:xfrm>
              <a:off x="2974170" y="573137"/>
              <a:ext cx="147932" cy="166431"/>
            </a:xfrm>
            <a:custGeom>
              <a:rect b="b" l="l" r="r" t="t"/>
              <a:pathLst>
                <a:path extrusionOk="0" h="10715" w="9524">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44"/>
            <p:cNvSpPr/>
            <p:nvPr/>
          </p:nvSpPr>
          <p:spPr>
            <a:xfrm>
              <a:off x="3122086"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44"/>
            <p:cNvSpPr/>
            <p:nvPr/>
          </p:nvSpPr>
          <p:spPr>
            <a:xfrm>
              <a:off x="3269986"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44"/>
            <p:cNvSpPr/>
            <p:nvPr/>
          </p:nvSpPr>
          <p:spPr>
            <a:xfrm>
              <a:off x="3417902"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44"/>
            <p:cNvSpPr/>
            <p:nvPr/>
          </p:nvSpPr>
          <p:spPr>
            <a:xfrm>
              <a:off x="2530406"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44"/>
            <p:cNvSpPr/>
            <p:nvPr/>
          </p:nvSpPr>
          <p:spPr>
            <a:xfrm>
              <a:off x="2678322" y="443705"/>
              <a:ext cx="129448" cy="129448"/>
            </a:xfrm>
            <a:custGeom>
              <a:rect b="b" l="l" r="r" t="t"/>
              <a:pathLst>
                <a:path extrusionOk="0" h="8334" w="8334">
                  <a:moveTo>
                    <a:pt x="0" y="1"/>
                  </a:moveTo>
                  <a:lnTo>
                    <a:pt x="0" y="8334"/>
                  </a:lnTo>
                  <a:lnTo>
                    <a:pt x="8333" y="833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44"/>
            <p:cNvSpPr/>
            <p:nvPr/>
          </p:nvSpPr>
          <p:spPr>
            <a:xfrm>
              <a:off x="2807755" y="443705"/>
              <a:ext cx="166431" cy="129448"/>
            </a:xfrm>
            <a:custGeom>
              <a:rect b="b" l="l" r="r" t="t"/>
              <a:pathLst>
                <a:path extrusionOk="0" h="8334" w="10715">
                  <a:moveTo>
                    <a:pt x="0" y="1"/>
                  </a:moveTo>
                  <a:lnTo>
                    <a:pt x="0" y="8334"/>
                  </a:lnTo>
                  <a:lnTo>
                    <a:pt x="10714" y="833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44"/>
            <p:cNvSpPr/>
            <p:nvPr/>
          </p:nvSpPr>
          <p:spPr>
            <a:xfrm>
              <a:off x="2974170" y="443705"/>
              <a:ext cx="147932" cy="129448"/>
            </a:xfrm>
            <a:custGeom>
              <a:rect b="b" l="l" r="r" t="t"/>
              <a:pathLst>
                <a:path extrusionOk="0" h="8334" w="9524">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44"/>
            <p:cNvSpPr/>
            <p:nvPr/>
          </p:nvSpPr>
          <p:spPr>
            <a:xfrm>
              <a:off x="3122086"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44"/>
            <p:cNvSpPr/>
            <p:nvPr/>
          </p:nvSpPr>
          <p:spPr>
            <a:xfrm>
              <a:off x="3269986"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44"/>
            <p:cNvSpPr/>
            <p:nvPr/>
          </p:nvSpPr>
          <p:spPr>
            <a:xfrm>
              <a:off x="3417902"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44"/>
            <p:cNvSpPr/>
            <p:nvPr/>
          </p:nvSpPr>
          <p:spPr>
            <a:xfrm>
              <a:off x="2530406" y="27732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44"/>
            <p:cNvSpPr/>
            <p:nvPr/>
          </p:nvSpPr>
          <p:spPr>
            <a:xfrm>
              <a:off x="2678322" y="27732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44"/>
            <p:cNvSpPr/>
            <p:nvPr/>
          </p:nvSpPr>
          <p:spPr>
            <a:xfrm>
              <a:off x="2807755" y="27732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44"/>
            <p:cNvSpPr/>
            <p:nvPr/>
          </p:nvSpPr>
          <p:spPr>
            <a:xfrm>
              <a:off x="2974170" y="27732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44"/>
            <p:cNvSpPr/>
            <p:nvPr/>
          </p:nvSpPr>
          <p:spPr>
            <a:xfrm>
              <a:off x="3122086"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44"/>
            <p:cNvSpPr/>
            <p:nvPr/>
          </p:nvSpPr>
          <p:spPr>
            <a:xfrm>
              <a:off x="3269986"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44"/>
            <p:cNvSpPr/>
            <p:nvPr/>
          </p:nvSpPr>
          <p:spPr>
            <a:xfrm>
              <a:off x="2530406" y="129404"/>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44"/>
            <p:cNvSpPr/>
            <p:nvPr/>
          </p:nvSpPr>
          <p:spPr>
            <a:xfrm>
              <a:off x="2678322" y="129404"/>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44"/>
            <p:cNvSpPr/>
            <p:nvPr/>
          </p:nvSpPr>
          <p:spPr>
            <a:xfrm>
              <a:off x="2807755" y="129404"/>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44"/>
            <p:cNvSpPr/>
            <p:nvPr/>
          </p:nvSpPr>
          <p:spPr>
            <a:xfrm>
              <a:off x="2974170" y="129404"/>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44"/>
            <p:cNvSpPr/>
            <p:nvPr/>
          </p:nvSpPr>
          <p:spPr>
            <a:xfrm>
              <a:off x="3122086" y="129404"/>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44"/>
            <p:cNvSpPr/>
            <p:nvPr/>
          </p:nvSpPr>
          <p:spPr>
            <a:xfrm>
              <a:off x="2530406" y="-12"/>
              <a:ext cx="147932" cy="129432"/>
            </a:xfrm>
            <a:custGeom>
              <a:rect b="b" l="l" r="r" t="t"/>
              <a:pathLst>
                <a:path extrusionOk="0" h="8333"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44"/>
            <p:cNvSpPr/>
            <p:nvPr/>
          </p:nvSpPr>
          <p:spPr>
            <a:xfrm>
              <a:off x="2678322" y="-12"/>
              <a:ext cx="129448" cy="129432"/>
            </a:xfrm>
            <a:custGeom>
              <a:rect b="b" l="l" r="r" t="t"/>
              <a:pathLst>
                <a:path extrusionOk="0" h="8333"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44"/>
            <p:cNvSpPr/>
            <p:nvPr/>
          </p:nvSpPr>
          <p:spPr>
            <a:xfrm>
              <a:off x="2807755" y="-12"/>
              <a:ext cx="166431" cy="129432"/>
            </a:xfrm>
            <a:custGeom>
              <a:rect b="b" l="l" r="r" t="t"/>
              <a:pathLst>
                <a:path extrusionOk="0" h="8333"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44"/>
            <p:cNvSpPr/>
            <p:nvPr/>
          </p:nvSpPr>
          <p:spPr>
            <a:xfrm>
              <a:off x="2974170" y="-12"/>
              <a:ext cx="147932" cy="129432"/>
            </a:xfrm>
            <a:custGeom>
              <a:rect b="b" l="l" r="r" t="t"/>
              <a:pathLst>
                <a:path extrusionOk="0" h="8333" w="9524">
                  <a:moveTo>
                    <a:pt x="0" y="0"/>
                  </a:moveTo>
                  <a:lnTo>
                    <a:pt x="0"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22" name="Google Shape;1522;p44"/>
          <p:cNvGrpSpPr/>
          <p:nvPr/>
        </p:nvGrpSpPr>
        <p:grpSpPr>
          <a:xfrm>
            <a:off x="-475087" y="219803"/>
            <a:ext cx="1443946" cy="721968"/>
            <a:chOff x="311697" y="-12"/>
            <a:chExt cx="4437450" cy="2218709"/>
          </a:xfrm>
        </p:grpSpPr>
        <p:sp>
          <p:nvSpPr>
            <p:cNvPr id="1523" name="Google Shape;1523;p44"/>
            <p:cNvSpPr/>
            <p:nvPr/>
          </p:nvSpPr>
          <p:spPr>
            <a:xfrm>
              <a:off x="2400974"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44"/>
            <p:cNvSpPr/>
            <p:nvPr/>
          </p:nvSpPr>
          <p:spPr>
            <a:xfrm>
              <a:off x="2253074"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44"/>
            <p:cNvSpPr/>
            <p:nvPr/>
          </p:nvSpPr>
          <p:spPr>
            <a:xfrm>
              <a:off x="208667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44"/>
            <p:cNvSpPr/>
            <p:nvPr/>
          </p:nvSpPr>
          <p:spPr>
            <a:xfrm>
              <a:off x="1957242" y="2070781"/>
              <a:ext cx="129448" cy="147916"/>
            </a:xfrm>
            <a:custGeom>
              <a:rect b="b" l="l" r="r" t="t"/>
              <a:pathLst>
                <a:path extrusionOk="0" h="9523" w="8334">
                  <a:moveTo>
                    <a:pt x="1" y="0"/>
                  </a:moveTo>
                  <a:lnTo>
                    <a:pt x="1" y="9523"/>
                  </a:lnTo>
                  <a:lnTo>
                    <a:pt x="8334" y="952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44"/>
            <p:cNvSpPr/>
            <p:nvPr/>
          </p:nvSpPr>
          <p:spPr>
            <a:xfrm>
              <a:off x="1790857" y="2070781"/>
              <a:ext cx="166400" cy="147916"/>
            </a:xfrm>
            <a:custGeom>
              <a:rect b="b" l="l" r="r" t="t"/>
              <a:pathLst>
                <a:path extrusionOk="0" h="9523" w="10713">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44"/>
            <p:cNvSpPr/>
            <p:nvPr/>
          </p:nvSpPr>
          <p:spPr>
            <a:xfrm>
              <a:off x="1642910"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44"/>
            <p:cNvSpPr/>
            <p:nvPr/>
          </p:nvSpPr>
          <p:spPr>
            <a:xfrm>
              <a:off x="1513494"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44"/>
            <p:cNvSpPr/>
            <p:nvPr/>
          </p:nvSpPr>
          <p:spPr>
            <a:xfrm>
              <a:off x="1347094" y="2070781"/>
              <a:ext cx="166415" cy="147916"/>
            </a:xfrm>
            <a:custGeom>
              <a:rect b="b" l="l" r="r" t="t"/>
              <a:pathLst>
                <a:path extrusionOk="0" h="9523" w="10714">
                  <a:moveTo>
                    <a:pt x="1" y="0"/>
                  </a:moveTo>
                  <a:lnTo>
                    <a:pt x="1"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44"/>
            <p:cNvSpPr/>
            <p:nvPr/>
          </p:nvSpPr>
          <p:spPr>
            <a:xfrm>
              <a:off x="1199178"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44"/>
            <p:cNvSpPr/>
            <p:nvPr/>
          </p:nvSpPr>
          <p:spPr>
            <a:xfrm>
              <a:off x="1069761" y="2070781"/>
              <a:ext cx="129432" cy="147916"/>
            </a:xfrm>
            <a:custGeom>
              <a:rect b="b" l="l" r="r" t="t"/>
              <a:pathLst>
                <a:path extrusionOk="0" h="9523" w="8333">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44"/>
            <p:cNvSpPr/>
            <p:nvPr/>
          </p:nvSpPr>
          <p:spPr>
            <a:xfrm>
              <a:off x="903361" y="2070781"/>
              <a:ext cx="166415" cy="147916"/>
            </a:xfrm>
            <a:custGeom>
              <a:rect b="b" l="l" r="r" t="t"/>
              <a:pathLst>
                <a:path extrusionOk="0" h="9523" w="10714">
                  <a:moveTo>
                    <a:pt x="0" y="0"/>
                  </a:moveTo>
                  <a:lnTo>
                    <a:pt x="0" y="9523"/>
                  </a:lnTo>
                  <a:lnTo>
                    <a:pt x="10713" y="9523"/>
                  </a:lnTo>
                  <a:lnTo>
                    <a:pt x="1071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44"/>
            <p:cNvSpPr/>
            <p:nvPr/>
          </p:nvSpPr>
          <p:spPr>
            <a:xfrm>
              <a:off x="755430"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44"/>
            <p:cNvSpPr/>
            <p:nvPr/>
          </p:nvSpPr>
          <p:spPr>
            <a:xfrm>
              <a:off x="625998"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44"/>
            <p:cNvSpPr/>
            <p:nvPr/>
          </p:nvSpPr>
          <p:spPr>
            <a:xfrm>
              <a:off x="2400974"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44"/>
            <p:cNvSpPr/>
            <p:nvPr/>
          </p:nvSpPr>
          <p:spPr>
            <a:xfrm>
              <a:off x="225307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44"/>
            <p:cNvSpPr/>
            <p:nvPr/>
          </p:nvSpPr>
          <p:spPr>
            <a:xfrm>
              <a:off x="208667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44"/>
            <p:cNvSpPr/>
            <p:nvPr/>
          </p:nvSpPr>
          <p:spPr>
            <a:xfrm>
              <a:off x="1957242" y="192286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44"/>
            <p:cNvSpPr/>
            <p:nvPr/>
          </p:nvSpPr>
          <p:spPr>
            <a:xfrm>
              <a:off x="1790857" y="192286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44"/>
            <p:cNvSpPr/>
            <p:nvPr/>
          </p:nvSpPr>
          <p:spPr>
            <a:xfrm>
              <a:off x="1642910"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44"/>
            <p:cNvSpPr/>
            <p:nvPr/>
          </p:nvSpPr>
          <p:spPr>
            <a:xfrm>
              <a:off x="1513494"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44"/>
            <p:cNvSpPr/>
            <p:nvPr/>
          </p:nvSpPr>
          <p:spPr>
            <a:xfrm>
              <a:off x="1347094"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44"/>
            <p:cNvSpPr/>
            <p:nvPr/>
          </p:nvSpPr>
          <p:spPr>
            <a:xfrm>
              <a:off x="1199178"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44"/>
            <p:cNvSpPr/>
            <p:nvPr/>
          </p:nvSpPr>
          <p:spPr>
            <a:xfrm>
              <a:off x="1069761" y="192286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44"/>
            <p:cNvSpPr/>
            <p:nvPr/>
          </p:nvSpPr>
          <p:spPr>
            <a:xfrm>
              <a:off x="903361" y="192286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44"/>
            <p:cNvSpPr/>
            <p:nvPr/>
          </p:nvSpPr>
          <p:spPr>
            <a:xfrm>
              <a:off x="755430"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44"/>
            <p:cNvSpPr/>
            <p:nvPr/>
          </p:nvSpPr>
          <p:spPr>
            <a:xfrm>
              <a:off x="625998"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44"/>
            <p:cNvSpPr/>
            <p:nvPr/>
          </p:nvSpPr>
          <p:spPr>
            <a:xfrm>
              <a:off x="459598" y="192286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44"/>
            <p:cNvSpPr/>
            <p:nvPr/>
          </p:nvSpPr>
          <p:spPr>
            <a:xfrm>
              <a:off x="311697" y="1922865"/>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44"/>
            <p:cNvSpPr/>
            <p:nvPr/>
          </p:nvSpPr>
          <p:spPr>
            <a:xfrm>
              <a:off x="2400974"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44"/>
            <p:cNvSpPr/>
            <p:nvPr/>
          </p:nvSpPr>
          <p:spPr>
            <a:xfrm>
              <a:off x="225307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44"/>
            <p:cNvSpPr/>
            <p:nvPr/>
          </p:nvSpPr>
          <p:spPr>
            <a:xfrm>
              <a:off x="208667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44"/>
            <p:cNvSpPr/>
            <p:nvPr/>
          </p:nvSpPr>
          <p:spPr>
            <a:xfrm>
              <a:off x="1957242" y="175648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44"/>
            <p:cNvSpPr/>
            <p:nvPr/>
          </p:nvSpPr>
          <p:spPr>
            <a:xfrm>
              <a:off x="1790857" y="175648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44"/>
            <p:cNvSpPr/>
            <p:nvPr/>
          </p:nvSpPr>
          <p:spPr>
            <a:xfrm>
              <a:off x="1642910"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44"/>
            <p:cNvSpPr/>
            <p:nvPr/>
          </p:nvSpPr>
          <p:spPr>
            <a:xfrm>
              <a:off x="1513494"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44"/>
            <p:cNvSpPr/>
            <p:nvPr/>
          </p:nvSpPr>
          <p:spPr>
            <a:xfrm>
              <a:off x="1347094"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44"/>
            <p:cNvSpPr/>
            <p:nvPr/>
          </p:nvSpPr>
          <p:spPr>
            <a:xfrm>
              <a:off x="1199178"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44"/>
            <p:cNvSpPr/>
            <p:nvPr/>
          </p:nvSpPr>
          <p:spPr>
            <a:xfrm>
              <a:off x="1069761" y="175648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44"/>
            <p:cNvSpPr/>
            <p:nvPr/>
          </p:nvSpPr>
          <p:spPr>
            <a:xfrm>
              <a:off x="903361" y="175648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44"/>
            <p:cNvSpPr/>
            <p:nvPr/>
          </p:nvSpPr>
          <p:spPr>
            <a:xfrm>
              <a:off x="755430"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44"/>
            <p:cNvSpPr/>
            <p:nvPr/>
          </p:nvSpPr>
          <p:spPr>
            <a:xfrm>
              <a:off x="625998"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44"/>
            <p:cNvSpPr/>
            <p:nvPr/>
          </p:nvSpPr>
          <p:spPr>
            <a:xfrm>
              <a:off x="459598" y="175648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44"/>
            <p:cNvSpPr/>
            <p:nvPr/>
          </p:nvSpPr>
          <p:spPr>
            <a:xfrm>
              <a:off x="311697"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44"/>
            <p:cNvSpPr/>
            <p:nvPr/>
          </p:nvSpPr>
          <p:spPr>
            <a:xfrm>
              <a:off x="2400974"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44"/>
            <p:cNvSpPr/>
            <p:nvPr/>
          </p:nvSpPr>
          <p:spPr>
            <a:xfrm>
              <a:off x="225307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44"/>
            <p:cNvSpPr/>
            <p:nvPr/>
          </p:nvSpPr>
          <p:spPr>
            <a:xfrm>
              <a:off x="208667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44"/>
            <p:cNvSpPr/>
            <p:nvPr/>
          </p:nvSpPr>
          <p:spPr>
            <a:xfrm>
              <a:off x="1957242" y="1627048"/>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44"/>
            <p:cNvSpPr/>
            <p:nvPr/>
          </p:nvSpPr>
          <p:spPr>
            <a:xfrm>
              <a:off x="1790857" y="1627048"/>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44"/>
            <p:cNvSpPr/>
            <p:nvPr/>
          </p:nvSpPr>
          <p:spPr>
            <a:xfrm>
              <a:off x="1642910"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44"/>
            <p:cNvSpPr/>
            <p:nvPr/>
          </p:nvSpPr>
          <p:spPr>
            <a:xfrm>
              <a:off x="1513494"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44"/>
            <p:cNvSpPr/>
            <p:nvPr/>
          </p:nvSpPr>
          <p:spPr>
            <a:xfrm>
              <a:off x="1347094"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44"/>
            <p:cNvSpPr/>
            <p:nvPr/>
          </p:nvSpPr>
          <p:spPr>
            <a:xfrm>
              <a:off x="1199178"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44"/>
            <p:cNvSpPr/>
            <p:nvPr/>
          </p:nvSpPr>
          <p:spPr>
            <a:xfrm>
              <a:off x="1069761" y="1627048"/>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44"/>
            <p:cNvSpPr/>
            <p:nvPr/>
          </p:nvSpPr>
          <p:spPr>
            <a:xfrm>
              <a:off x="903361" y="1627048"/>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44"/>
            <p:cNvSpPr/>
            <p:nvPr/>
          </p:nvSpPr>
          <p:spPr>
            <a:xfrm>
              <a:off x="755430"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44"/>
            <p:cNvSpPr/>
            <p:nvPr/>
          </p:nvSpPr>
          <p:spPr>
            <a:xfrm>
              <a:off x="625998"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44"/>
            <p:cNvSpPr/>
            <p:nvPr/>
          </p:nvSpPr>
          <p:spPr>
            <a:xfrm>
              <a:off x="459598" y="1627048"/>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44"/>
            <p:cNvSpPr/>
            <p:nvPr/>
          </p:nvSpPr>
          <p:spPr>
            <a:xfrm>
              <a:off x="311697"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44"/>
            <p:cNvSpPr/>
            <p:nvPr/>
          </p:nvSpPr>
          <p:spPr>
            <a:xfrm>
              <a:off x="2400974"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44"/>
            <p:cNvSpPr/>
            <p:nvPr/>
          </p:nvSpPr>
          <p:spPr>
            <a:xfrm>
              <a:off x="225307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44"/>
            <p:cNvSpPr/>
            <p:nvPr/>
          </p:nvSpPr>
          <p:spPr>
            <a:xfrm>
              <a:off x="208667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44"/>
            <p:cNvSpPr/>
            <p:nvPr/>
          </p:nvSpPr>
          <p:spPr>
            <a:xfrm>
              <a:off x="1957242" y="1460633"/>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44"/>
            <p:cNvSpPr/>
            <p:nvPr/>
          </p:nvSpPr>
          <p:spPr>
            <a:xfrm>
              <a:off x="1790857" y="1460633"/>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44"/>
            <p:cNvSpPr/>
            <p:nvPr/>
          </p:nvSpPr>
          <p:spPr>
            <a:xfrm>
              <a:off x="1642910"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44"/>
            <p:cNvSpPr/>
            <p:nvPr/>
          </p:nvSpPr>
          <p:spPr>
            <a:xfrm>
              <a:off x="1513494"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44"/>
            <p:cNvSpPr/>
            <p:nvPr/>
          </p:nvSpPr>
          <p:spPr>
            <a:xfrm>
              <a:off x="1347094"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44"/>
            <p:cNvSpPr/>
            <p:nvPr/>
          </p:nvSpPr>
          <p:spPr>
            <a:xfrm>
              <a:off x="1199178"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44"/>
            <p:cNvSpPr/>
            <p:nvPr/>
          </p:nvSpPr>
          <p:spPr>
            <a:xfrm>
              <a:off x="1069761" y="1460633"/>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44"/>
            <p:cNvSpPr/>
            <p:nvPr/>
          </p:nvSpPr>
          <p:spPr>
            <a:xfrm>
              <a:off x="903361" y="1460633"/>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44"/>
            <p:cNvSpPr/>
            <p:nvPr/>
          </p:nvSpPr>
          <p:spPr>
            <a:xfrm>
              <a:off x="755430"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44"/>
            <p:cNvSpPr/>
            <p:nvPr/>
          </p:nvSpPr>
          <p:spPr>
            <a:xfrm>
              <a:off x="625998"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44"/>
            <p:cNvSpPr/>
            <p:nvPr/>
          </p:nvSpPr>
          <p:spPr>
            <a:xfrm>
              <a:off x="459598" y="1460633"/>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44"/>
            <p:cNvSpPr/>
            <p:nvPr/>
          </p:nvSpPr>
          <p:spPr>
            <a:xfrm>
              <a:off x="311697"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44"/>
            <p:cNvSpPr/>
            <p:nvPr/>
          </p:nvSpPr>
          <p:spPr>
            <a:xfrm>
              <a:off x="2400974"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44"/>
            <p:cNvSpPr/>
            <p:nvPr/>
          </p:nvSpPr>
          <p:spPr>
            <a:xfrm>
              <a:off x="225307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44"/>
            <p:cNvSpPr/>
            <p:nvPr/>
          </p:nvSpPr>
          <p:spPr>
            <a:xfrm>
              <a:off x="208667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44"/>
            <p:cNvSpPr/>
            <p:nvPr/>
          </p:nvSpPr>
          <p:spPr>
            <a:xfrm>
              <a:off x="1957242" y="1331201"/>
              <a:ext cx="129448" cy="129448"/>
            </a:xfrm>
            <a:custGeom>
              <a:rect b="b" l="l" r="r" t="t"/>
              <a:pathLst>
                <a:path extrusionOk="0" h="8334"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44"/>
            <p:cNvSpPr/>
            <p:nvPr/>
          </p:nvSpPr>
          <p:spPr>
            <a:xfrm>
              <a:off x="1790857" y="1331201"/>
              <a:ext cx="166400" cy="129448"/>
            </a:xfrm>
            <a:custGeom>
              <a:rect b="b" l="l" r="r" t="t"/>
              <a:pathLst>
                <a:path extrusionOk="0" h="8334" w="10713">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44"/>
            <p:cNvSpPr/>
            <p:nvPr/>
          </p:nvSpPr>
          <p:spPr>
            <a:xfrm>
              <a:off x="1642910"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44"/>
            <p:cNvSpPr/>
            <p:nvPr/>
          </p:nvSpPr>
          <p:spPr>
            <a:xfrm>
              <a:off x="1513494"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44"/>
            <p:cNvSpPr/>
            <p:nvPr/>
          </p:nvSpPr>
          <p:spPr>
            <a:xfrm>
              <a:off x="1347094"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44"/>
            <p:cNvSpPr/>
            <p:nvPr/>
          </p:nvSpPr>
          <p:spPr>
            <a:xfrm>
              <a:off x="1199178"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44"/>
            <p:cNvSpPr/>
            <p:nvPr/>
          </p:nvSpPr>
          <p:spPr>
            <a:xfrm>
              <a:off x="1069761" y="1331201"/>
              <a:ext cx="129432" cy="129448"/>
            </a:xfrm>
            <a:custGeom>
              <a:rect b="b" l="l" r="r" t="t"/>
              <a:pathLst>
                <a:path extrusionOk="0" h="8334" w="8333">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44"/>
            <p:cNvSpPr/>
            <p:nvPr/>
          </p:nvSpPr>
          <p:spPr>
            <a:xfrm>
              <a:off x="903361" y="1331201"/>
              <a:ext cx="166415" cy="129448"/>
            </a:xfrm>
            <a:custGeom>
              <a:rect b="b" l="l" r="r" t="t"/>
              <a:pathLst>
                <a:path extrusionOk="0" h="8334" w="10714">
                  <a:moveTo>
                    <a:pt x="0" y="0"/>
                  </a:moveTo>
                  <a:lnTo>
                    <a:pt x="0"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44"/>
            <p:cNvSpPr/>
            <p:nvPr/>
          </p:nvSpPr>
          <p:spPr>
            <a:xfrm>
              <a:off x="755430"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44"/>
            <p:cNvSpPr/>
            <p:nvPr/>
          </p:nvSpPr>
          <p:spPr>
            <a:xfrm>
              <a:off x="625998"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44"/>
            <p:cNvSpPr/>
            <p:nvPr/>
          </p:nvSpPr>
          <p:spPr>
            <a:xfrm>
              <a:off x="459598" y="1331201"/>
              <a:ext cx="166415" cy="129448"/>
            </a:xfrm>
            <a:custGeom>
              <a:rect b="b" l="l" r="r" t="t"/>
              <a:pathLst>
                <a:path extrusionOk="0" h="8334"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44"/>
            <p:cNvSpPr/>
            <p:nvPr/>
          </p:nvSpPr>
          <p:spPr>
            <a:xfrm>
              <a:off x="2400974"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44"/>
            <p:cNvSpPr/>
            <p:nvPr/>
          </p:nvSpPr>
          <p:spPr>
            <a:xfrm>
              <a:off x="2253074"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44"/>
            <p:cNvSpPr/>
            <p:nvPr/>
          </p:nvSpPr>
          <p:spPr>
            <a:xfrm>
              <a:off x="208667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44"/>
            <p:cNvSpPr/>
            <p:nvPr/>
          </p:nvSpPr>
          <p:spPr>
            <a:xfrm>
              <a:off x="1957242" y="1183285"/>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44"/>
            <p:cNvSpPr/>
            <p:nvPr/>
          </p:nvSpPr>
          <p:spPr>
            <a:xfrm>
              <a:off x="1790857" y="1183285"/>
              <a:ext cx="166400" cy="147932"/>
            </a:xfrm>
            <a:custGeom>
              <a:rect b="b" l="l" r="r" t="t"/>
              <a:pathLst>
                <a:path extrusionOk="0" h="9524" w="10713">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44"/>
            <p:cNvSpPr/>
            <p:nvPr/>
          </p:nvSpPr>
          <p:spPr>
            <a:xfrm>
              <a:off x="1642910"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44"/>
            <p:cNvSpPr/>
            <p:nvPr/>
          </p:nvSpPr>
          <p:spPr>
            <a:xfrm>
              <a:off x="1513494"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44"/>
            <p:cNvSpPr/>
            <p:nvPr/>
          </p:nvSpPr>
          <p:spPr>
            <a:xfrm>
              <a:off x="1347094" y="1183285"/>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44"/>
            <p:cNvSpPr/>
            <p:nvPr/>
          </p:nvSpPr>
          <p:spPr>
            <a:xfrm>
              <a:off x="1199178"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44"/>
            <p:cNvSpPr/>
            <p:nvPr/>
          </p:nvSpPr>
          <p:spPr>
            <a:xfrm>
              <a:off x="1069761" y="1183285"/>
              <a:ext cx="129432" cy="147932"/>
            </a:xfrm>
            <a:custGeom>
              <a:rect b="b" l="l" r="r" t="t"/>
              <a:pathLst>
                <a:path extrusionOk="0" h="9524" w="8333">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44"/>
            <p:cNvSpPr/>
            <p:nvPr/>
          </p:nvSpPr>
          <p:spPr>
            <a:xfrm>
              <a:off x="903361" y="1183285"/>
              <a:ext cx="166415" cy="147932"/>
            </a:xfrm>
            <a:custGeom>
              <a:rect b="b" l="l" r="r" t="t"/>
              <a:pathLst>
                <a:path extrusionOk="0" h="9524" w="10714">
                  <a:moveTo>
                    <a:pt x="0" y="1"/>
                  </a:moveTo>
                  <a:lnTo>
                    <a:pt x="0"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44"/>
            <p:cNvSpPr/>
            <p:nvPr/>
          </p:nvSpPr>
          <p:spPr>
            <a:xfrm>
              <a:off x="755430"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44"/>
            <p:cNvSpPr/>
            <p:nvPr/>
          </p:nvSpPr>
          <p:spPr>
            <a:xfrm>
              <a:off x="626013" y="1183285"/>
              <a:ext cx="129432" cy="147932"/>
            </a:xfrm>
            <a:custGeom>
              <a:rect b="b" l="l" r="r" t="t"/>
              <a:pathLst>
                <a:path extrusionOk="0" h="9524" w="8333">
                  <a:moveTo>
                    <a:pt x="1" y="1"/>
                  </a:moveTo>
                  <a:lnTo>
                    <a:pt x="1" y="9523"/>
                  </a:lnTo>
                  <a:lnTo>
                    <a:pt x="8332" y="9523"/>
                  </a:lnTo>
                  <a:lnTo>
                    <a:pt x="8332"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44"/>
            <p:cNvSpPr/>
            <p:nvPr/>
          </p:nvSpPr>
          <p:spPr>
            <a:xfrm>
              <a:off x="2400974"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44"/>
            <p:cNvSpPr/>
            <p:nvPr/>
          </p:nvSpPr>
          <p:spPr>
            <a:xfrm>
              <a:off x="2253074"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44"/>
            <p:cNvSpPr/>
            <p:nvPr/>
          </p:nvSpPr>
          <p:spPr>
            <a:xfrm>
              <a:off x="208667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44"/>
            <p:cNvSpPr/>
            <p:nvPr/>
          </p:nvSpPr>
          <p:spPr>
            <a:xfrm>
              <a:off x="1957242" y="101690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44"/>
            <p:cNvSpPr/>
            <p:nvPr/>
          </p:nvSpPr>
          <p:spPr>
            <a:xfrm>
              <a:off x="1790857" y="101690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44"/>
            <p:cNvSpPr/>
            <p:nvPr/>
          </p:nvSpPr>
          <p:spPr>
            <a:xfrm>
              <a:off x="1642910"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44"/>
            <p:cNvSpPr/>
            <p:nvPr/>
          </p:nvSpPr>
          <p:spPr>
            <a:xfrm>
              <a:off x="1513494"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44"/>
            <p:cNvSpPr/>
            <p:nvPr/>
          </p:nvSpPr>
          <p:spPr>
            <a:xfrm>
              <a:off x="1347094" y="101690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44"/>
            <p:cNvSpPr/>
            <p:nvPr/>
          </p:nvSpPr>
          <p:spPr>
            <a:xfrm>
              <a:off x="1199178"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44"/>
            <p:cNvSpPr/>
            <p:nvPr/>
          </p:nvSpPr>
          <p:spPr>
            <a:xfrm>
              <a:off x="1069761" y="1016900"/>
              <a:ext cx="129432" cy="166400"/>
            </a:xfrm>
            <a:custGeom>
              <a:rect b="b" l="l" r="r" t="t"/>
              <a:pathLst>
                <a:path extrusionOk="0" h="10713" w="8333">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44"/>
            <p:cNvSpPr/>
            <p:nvPr/>
          </p:nvSpPr>
          <p:spPr>
            <a:xfrm>
              <a:off x="903361" y="1016900"/>
              <a:ext cx="166415" cy="166400"/>
            </a:xfrm>
            <a:custGeom>
              <a:rect b="b" l="l" r="r" t="t"/>
              <a:pathLst>
                <a:path extrusionOk="0" h="10713" w="10714">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44"/>
            <p:cNvSpPr/>
            <p:nvPr/>
          </p:nvSpPr>
          <p:spPr>
            <a:xfrm>
              <a:off x="755430"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44"/>
            <p:cNvSpPr/>
            <p:nvPr/>
          </p:nvSpPr>
          <p:spPr>
            <a:xfrm>
              <a:off x="2400974"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44"/>
            <p:cNvSpPr/>
            <p:nvPr/>
          </p:nvSpPr>
          <p:spPr>
            <a:xfrm>
              <a:off x="2253074"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44"/>
            <p:cNvSpPr/>
            <p:nvPr/>
          </p:nvSpPr>
          <p:spPr>
            <a:xfrm>
              <a:off x="208667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44"/>
            <p:cNvSpPr/>
            <p:nvPr/>
          </p:nvSpPr>
          <p:spPr>
            <a:xfrm>
              <a:off x="1957242" y="887468"/>
              <a:ext cx="129448" cy="129448"/>
            </a:xfrm>
            <a:custGeom>
              <a:rect b="b" l="l" r="r" t="t"/>
              <a:pathLst>
                <a:path extrusionOk="0" h="8334" w="8334">
                  <a:moveTo>
                    <a:pt x="1" y="1"/>
                  </a:moveTo>
                  <a:lnTo>
                    <a:pt x="1" y="8333"/>
                  </a:lnTo>
                  <a:lnTo>
                    <a:pt x="8334" y="833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44"/>
            <p:cNvSpPr/>
            <p:nvPr/>
          </p:nvSpPr>
          <p:spPr>
            <a:xfrm>
              <a:off x="1790857" y="887468"/>
              <a:ext cx="166400" cy="129448"/>
            </a:xfrm>
            <a:custGeom>
              <a:rect b="b" l="l" r="r" t="t"/>
              <a:pathLst>
                <a:path extrusionOk="0" h="8334" w="10713">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44"/>
            <p:cNvSpPr/>
            <p:nvPr/>
          </p:nvSpPr>
          <p:spPr>
            <a:xfrm>
              <a:off x="1642910"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44"/>
            <p:cNvSpPr/>
            <p:nvPr/>
          </p:nvSpPr>
          <p:spPr>
            <a:xfrm>
              <a:off x="1513494"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44"/>
            <p:cNvSpPr/>
            <p:nvPr/>
          </p:nvSpPr>
          <p:spPr>
            <a:xfrm>
              <a:off x="1347094" y="887468"/>
              <a:ext cx="166415" cy="129448"/>
            </a:xfrm>
            <a:custGeom>
              <a:rect b="b" l="l" r="r" t="t"/>
              <a:pathLst>
                <a:path extrusionOk="0" h="8334" w="10714">
                  <a:moveTo>
                    <a:pt x="1" y="1"/>
                  </a:moveTo>
                  <a:lnTo>
                    <a:pt x="1"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44"/>
            <p:cNvSpPr/>
            <p:nvPr/>
          </p:nvSpPr>
          <p:spPr>
            <a:xfrm>
              <a:off x="1199178"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44"/>
            <p:cNvSpPr/>
            <p:nvPr/>
          </p:nvSpPr>
          <p:spPr>
            <a:xfrm>
              <a:off x="1069761" y="887468"/>
              <a:ext cx="129432" cy="129448"/>
            </a:xfrm>
            <a:custGeom>
              <a:rect b="b" l="l" r="r" t="t"/>
              <a:pathLst>
                <a:path extrusionOk="0" h="8334" w="8333">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44"/>
            <p:cNvSpPr/>
            <p:nvPr/>
          </p:nvSpPr>
          <p:spPr>
            <a:xfrm>
              <a:off x="903361" y="887468"/>
              <a:ext cx="166415" cy="129448"/>
            </a:xfrm>
            <a:custGeom>
              <a:rect b="b" l="l" r="r" t="t"/>
              <a:pathLst>
                <a:path extrusionOk="0" h="8334" w="10714">
                  <a:moveTo>
                    <a:pt x="0" y="1"/>
                  </a:moveTo>
                  <a:lnTo>
                    <a:pt x="0" y="8333"/>
                  </a:lnTo>
                  <a:lnTo>
                    <a:pt x="10713" y="833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44"/>
            <p:cNvSpPr/>
            <p:nvPr/>
          </p:nvSpPr>
          <p:spPr>
            <a:xfrm>
              <a:off x="755430"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44"/>
            <p:cNvSpPr/>
            <p:nvPr/>
          </p:nvSpPr>
          <p:spPr>
            <a:xfrm>
              <a:off x="2400974"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44"/>
            <p:cNvSpPr/>
            <p:nvPr/>
          </p:nvSpPr>
          <p:spPr>
            <a:xfrm>
              <a:off x="2253074"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44"/>
            <p:cNvSpPr/>
            <p:nvPr/>
          </p:nvSpPr>
          <p:spPr>
            <a:xfrm>
              <a:off x="208667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44"/>
            <p:cNvSpPr/>
            <p:nvPr/>
          </p:nvSpPr>
          <p:spPr>
            <a:xfrm>
              <a:off x="1957242" y="739552"/>
              <a:ext cx="129448" cy="147932"/>
            </a:xfrm>
            <a:custGeom>
              <a:rect b="b" l="l" r="r" t="t"/>
              <a:pathLst>
                <a:path extrusionOk="0" h="9524" w="8334">
                  <a:moveTo>
                    <a:pt x="1" y="1"/>
                  </a:moveTo>
                  <a:lnTo>
                    <a:pt x="1" y="9524"/>
                  </a:lnTo>
                  <a:lnTo>
                    <a:pt x="8334" y="952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p44"/>
            <p:cNvSpPr/>
            <p:nvPr/>
          </p:nvSpPr>
          <p:spPr>
            <a:xfrm>
              <a:off x="1790857" y="739552"/>
              <a:ext cx="166400" cy="147932"/>
            </a:xfrm>
            <a:custGeom>
              <a:rect b="b" l="l" r="r" t="t"/>
              <a:pathLst>
                <a:path extrusionOk="0" h="9524" w="10713">
                  <a:moveTo>
                    <a:pt x="0" y="1"/>
                  </a:moveTo>
                  <a:lnTo>
                    <a:pt x="0"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p44"/>
            <p:cNvSpPr/>
            <p:nvPr/>
          </p:nvSpPr>
          <p:spPr>
            <a:xfrm>
              <a:off x="1642910"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44"/>
            <p:cNvSpPr/>
            <p:nvPr/>
          </p:nvSpPr>
          <p:spPr>
            <a:xfrm>
              <a:off x="1513494"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p44"/>
            <p:cNvSpPr/>
            <p:nvPr/>
          </p:nvSpPr>
          <p:spPr>
            <a:xfrm>
              <a:off x="1347094" y="739552"/>
              <a:ext cx="166415" cy="147932"/>
            </a:xfrm>
            <a:custGeom>
              <a:rect b="b" l="l" r="r" t="t"/>
              <a:pathLst>
                <a:path extrusionOk="0" h="9524" w="10714">
                  <a:moveTo>
                    <a:pt x="1" y="1"/>
                  </a:moveTo>
                  <a:lnTo>
                    <a:pt x="1" y="9524"/>
                  </a:lnTo>
                  <a:lnTo>
                    <a:pt x="10713" y="952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p44"/>
            <p:cNvSpPr/>
            <p:nvPr/>
          </p:nvSpPr>
          <p:spPr>
            <a:xfrm>
              <a:off x="1199178"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p44"/>
            <p:cNvSpPr/>
            <p:nvPr/>
          </p:nvSpPr>
          <p:spPr>
            <a:xfrm>
              <a:off x="1069761" y="739552"/>
              <a:ext cx="129432" cy="147932"/>
            </a:xfrm>
            <a:custGeom>
              <a:rect b="b" l="l" r="r" t="t"/>
              <a:pathLst>
                <a:path extrusionOk="0" h="9524" w="8333">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44"/>
            <p:cNvSpPr/>
            <p:nvPr/>
          </p:nvSpPr>
          <p:spPr>
            <a:xfrm>
              <a:off x="903361" y="739552"/>
              <a:ext cx="166415" cy="147932"/>
            </a:xfrm>
            <a:custGeom>
              <a:rect b="b" l="l" r="r" t="t"/>
              <a:pathLst>
                <a:path extrusionOk="0" h="9524" w="10714">
                  <a:moveTo>
                    <a:pt x="0" y="1"/>
                  </a:moveTo>
                  <a:lnTo>
                    <a:pt x="0" y="9524"/>
                  </a:lnTo>
                  <a:lnTo>
                    <a:pt x="10713" y="9524"/>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44"/>
            <p:cNvSpPr/>
            <p:nvPr/>
          </p:nvSpPr>
          <p:spPr>
            <a:xfrm>
              <a:off x="2400974"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44"/>
            <p:cNvSpPr/>
            <p:nvPr/>
          </p:nvSpPr>
          <p:spPr>
            <a:xfrm>
              <a:off x="2253074"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44"/>
            <p:cNvSpPr/>
            <p:nvPr/>
          </p:nvSpPr>
          <p:spPr>
            <a:xfrm>
              <a:off x="2086674" y="573137"/>
              <a:ext cx="166415" cy="166431"/>
            </a:xfrm>
            <a:custGeom>
              <a:rect b="b" l="l" r="r" t="t"/>
              <a:pathLst>
                <a:path extrusionOk="0" h="10715" w="10714">
                  <a:moveTo>
                    <a:pt x="1" y="1"/>
                  </a:moveTo>
                  <a:lnTo>
                    <a:pt x="1"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44"/>
            <p:cNvSpPr/>
            <p:nvPr/>
          </p:nvSpPr>
          <p:spPr>
            <a:xfrm>
              <a:off x="1957242" y="573137"/>
              <a:ext cx="129448" cy="166431"/>
            </a:xfrm>
            <a:custGeom>
              <a:rect b="b" l="l" r="r" t="t"/>
              <a:pathLst>
                <a:path extrusionOk="0" h="10715" w="8334">
                  <a:moveTo>
                    <a:pt x="1" y="1"/>
                  </a:moveTo>
                  <a:lnTo>
                    <a:pt x="1" y="10715"/>
                  </a:lnTo>
                  <a:lnTo>
                    <a:pt x="8334" y="10715"/>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44"/>
            <p:cNvSpPr/>
            <p:nvPr/>
          </p:nvSpPr>
          <p:spPr>
            <a:xfrm>
              <a:off x="1790857" y="573137"/>
              <a:ext cx="166400" cy="166431"/>
            </a:xfrm>
            <a:custGeom>
              <a:rect b="b" l="l" r="r" t="t"/>
              <a:pathLst>
                <a:path extrusionOk="0" h="10715" w="10713">
                  <a:moveTo>
                    <a:pt x="0" y="1"/>
                  </a:moveTo>
                  <a:lnTo>
                    <a:pt x="0" y="10715"/>
                  </a:lnTo>
                  <a:lnTo>
                    <a:pt x="10713" y="10715"/>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p44"/>
            <p:cNvSpPr/>
            <p:nvPr/>
          </p:nvSpPr>
          <p:spPr>
            <a:xfrm>
              <a:off x="1642910"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44"/>
            <p:cNvSpPr/>
            <p:nvPr/>
          </p:nvSpPr>
          <p:spPr>
            <a:xfrm>
              <a:off x="1513494" y="573137"/>
              <a:ext cx="129432" cy="166431"/>
            </a:xfrm>
            <a:custGeom>
              <a:rect b="b" l="l" r="r" t="t"/>
              <a:pathLst>
                <a:path extrusionOk="0" h="10715" w="8333">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p44"/>
            <p:cNvSpPr/>
            <p:nvPr/>
          </p:nvSpPr>
          <p:spPr>
            <a:xfrm>
              <a:off x="2400974"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44"/>
            <p:cNvSpPr/>
            <p:nvPr/>
          </p:nvSpPr>
          <p:spPr>
            <a:xfrm>
              <a:off x="2253074"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p44"/>
            <p:cNvSpPr/>
            <p:nvPr/>
          </p:nvSpPr>
          <p:spPr>
            <a:xfrm>
              <a:off x="2086674" y="443705"/>
              <a:ext cx="166415" cy="129448"/>
            </a:xfrm>
            <a:custGeom>
              <a:rect b="b" l="l" r="r" t="t"/>
              <a:pathLst>
                <a:path extrusionOk="0" h="8334" w="10714">
                  <a:moveTo>
                    <a:pt x="1" y="1"/>
                  </a:moveTo>
                  <a:lnTo>
                    <a:pt x="1"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p44"/>
            <p:cNvSpPr/>
            <p:nvPr/>
          </p:nvSpPr>
          <p:spPr>
            <a:xfrm>
              <a:off x="1957242" y="443705"/>
              <a:ext cx="129448" cy="129448"/>
            </a:xfrm>
            <a:custGeom>
              <a:rect b="b" l="l" r="r" t="t"/>
              <a:pathLst>
                <a:path extrusionOk="0" h="8334" w="8334">
                  <a:moveTo>
                    <a:pt x="1" y="1"/>
                  </a:moveTo>
                  <a:lnTo>
                    <a:pt x="1" y="8334"/>
                  </a:lnTo>
                  <a:lnTo>
                    <a:pt x="8334" y="8334"/>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44"/>
            <p:cNvSpPr/>
            <p:nvPr/>
          </p:nvSpPr>
          <p:spPr>
            <a:xfrm>
              <a:off x="1790857" y="443705"/>
              <a:ext cx="166400" cy="129448"/>
            </a:xfrm>
            <a:custGeom>
              <a:rect b="b" l="l" r="r" t="t"/>
              <a:pathLst>
                <a:path extrusionOk="0" h="8334" w="10713">
                  <a:moveTo>
                    <a:pt x="0" y="1"/>
                  </a:moveTo>
                  <a:lnTo>
                    <a:pt x="0" y="8334"/>
                  </a:lnTo>
                  <a:lnTo>
                    <a:pt x="10713" y="8334"/>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p44"/>
            <p:cNvSpPr/>
            <p:nvPr/>
          </p:nvSpPr>
          <p:spPr>
            <a:xfrm>
              <a:off x="1642910"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44"/>
            <p:cNvSpPr/>
            <p:nvPr/>
          </p:nvSpPr>
          <p:spPr>
            <a:xfrm>
              <a:off x="1513494" y="443705"/>
              <a:ext cx="129432" cy="129448"/>
            </a:xfrm>
            <a:custGeom>
              <a:rect b="b" l="l" r="r" t="t"/>
              <a:pathLst>
                <a:path extrusionOk="0" h="8334" w="8333">
                  <a:moveTo>
                    <a:pt x="0" y="1"/>
                  </a:moveTo>
                  <a:lnTo>
                    <a:pt x="0" y="8334"/>
                  </a:lnTo>
                  <a:lnTo>
                    <a:pt x="8333" y="8334"/>
                  </a:lnTo>
                  <a:lnTo>
                    <a:pt x="833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44"/>
            <p:cNvSpPr/>
            <p:nvPr/>
          </p:nvSpPr>
          <p:spPr>
            <a:xfrm>
              <a:off x="2400974"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44"/>
            <p:cNvSpPr/>
            <p:nvPr/>
          </p:nvSpPr>
          <p:spPr>
            <a:xfrm>
              <a:off x="2253074"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44"/>
            <p:cNvSpPr/>
            <p:nvPr/>
          </p:nvSpPr>
          <p:spPr>
            <a:xfrm>
              <a:off x="2086674" y="277320"/>
              <a:ext cx="166415" cy="166400"/>
            </a:xfrm>
            <a:custGeom>
              <a:rect b="b" l="l" r="r" t="t"/>
              <a:pathLst>
                <a:path extrusionOk="0" h="10713" w="10714">
                  <a:moveTo>
                    <a:pt x="1" y="0"/>
                  </a:moveTo>
                  <a:lnTo>
                    <a:pt x="1"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44"/>
            <p:cNvSpPr/>
            <p:nvPr/>
          </p:nvSpPr>
          <p:spPr>
            <a:xfrm>
              <a:off x="1957242" y="277320"/>
              <a:ext cx="129448" cy="166400"/>
            </a:xfrm>
            <a:custGeom>
              <a:rect b="b" l="l" r="r" t="t"/>
              <a:pathLst>
                <a:path extrusionOk="0" h="10713" w="8334">
                  <a:moveTo>
                    <a:pt x="1" y="0"/>
                  </a:moveTo>
                  <a:lnTo>
                    <a:pt x="1" y="10713"/>
                  </a:lnTo>
                  <a:lnTo>
                    <a:pt x="8334" y="1071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44"/>
            <p:cNvSpPr/>
            <p:nvPr/>
          </p:nvSpPr>
          <p:spPr>
            <a:xfrm>
              <a:off x="1790857" y="277320"/>
              <a:ext cx="166400" cy="166400"/>
            </a:xfrm>
            <a:custGeom>
              <a:rect b="b" l="l" r="r" t="t"/>
              <a:pathLst>
                <a:path extrusionOk="0" h="10713" w="10713">
                  <a:moveTo>
                    <a:pt x="0" y="0"/>
                  </a:moveTo>
                  <a:lnTo>
                    <a:pt x="0" y="10713"/>
                  </a:lnTo>
                  <a:lnTo>
                    <a:pt x="10713" y="1071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44"/>
            <p:cNvSpPr/>
            <p:nvPr/>
          </p:nvSpPr>
          <p:spPr>
            <a:xfrm>
              <a:off x="1642910"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44"/>
            <p:cNvSpPr/>
            <p:nvPr/>
          </p:nvSpPr>
          <p:spPr>
            <a:xfrm>
              <a:off x="2400974"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44"/>
            <p:cNvSpPr/>
            <p:nvPr/>
          </p:nvSpPr>
          <p:spPr>
            <a:xfrm>
              <a:off x="2253074" y="129404"/>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44"/>
            <p:cNvSpPr/>
            <p:nvPr/>
          </p:nvSpPr>
          <p:spPr>
            <a:xfrm>
              <a:off x="2086674" y="129404"/>
              <a:ext cx="166415" cy="147932"/>
            </a:xfrm>
            <a:custGeom>
              <a:rect b="b" l="l" r="r" t="t"/>
              <a:pathLst>
                <a:path extrusionOk="0" h="9524" w="10714">
                  <a:moveTo>
                    <a:pt x="1" y="1"/>
                  </a:moveTo>
                  <a:lnTo>
                    <a:pt x="1" y="9523"/>
                  </a:lnTo>
                  <a:lnTo>
                    <a:pt x="10713" y="9523"/>
                  </a:lnTo>
                  <a:lnTo>
                    <a:pt x="1071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44"/>
            <p:cNvSpPr/>
            <p:nvPr/>
          </p:nvSpPr>
          <p:spPr>
            <a:xfrm>
              <a:off x="1957242" y="129404"/>
              <a:ext cx="129448" cy="147932"/>
            </a:xfrm>
            <a:custGeom>
              <a:rect b="b" l="l" r="r" t="t"/>
              <a:pathLst>
                <a:path extrusionOk="0" h="9524" w="8334">
                  <a:moveTo>
                    <a:pt x="1" y="1"/>
                  </a:moveTo>
                  <a:lnTo>
                    <a:pt x="1" y="9523"/>
                  </a:lnTo>
                  <a:lnTo>
                    <a:pt x="8334" y="9523"/>
                  </a:lnTo>
                  <a:lnTo>
                    <a:pt x="833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44"/>
            <p:cNvSpPr/>
            <p:nvPr/>
          </p:nvSpPr>
          <p:spPr>
            <a:xfrm>
              <a:off x="1790857" y="129404"/>
              <a:ext cx="166400" cy="147932"/>
            </a:xfrm>
            <a:custGeom>
              <a:rect b="b" l="l" r="r" t="t"/>
              <a:pathLst>
                <a:path extrusionOk="0" h="9524" w="10713">
                  <a:moveTo>
                    <a:pt x="0" y="1"/>
                  </a:moveTo>
                  <a:lnTo>
                    <a:pt x="0" y="9523"/>
                  </a:lnTo>
                  <a:lnTo>
                    <a:pt x="10713" y="9523"/>
                  </a:lnTo>
                  <a:lnTo>
                    <a:pt x="1071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44"/>
            <p:cNvSpPr/>
            <p:nvPr/>
          </p:nvSpPr>
          <p:spPr>
            <a:xfrm>
              <a:off x="2400974" y="-12"/>
              <a:ext cx="129448" cy="129432"/>
            </a:xfrm>
            <a:custGeom>
              <a:rect b="b" l="l" r="r" t="t"/>
              <a:pathLst>
                <a:path extrusionOk="0" h="8333" w="8334">
                  <a:moveTo>
                    <a:pt x="1" y="0"/>
                  </a:moveTo>
                  <a:lnTo>
                    <a:pt x="1" y="8333"/>
                  </a:lnTo>
                  <a:lnTo>
                    <a:pt x="8334" y="8333"/>
                  </a:lnTo>
                  <a:lnTo>
                    <a:pt x="833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44"/>
            <p:cNvSpPr/>
            <p:nvPr/>
          </p:nvSpPr>
          <p:spPr>
            <a:xfrm>
              <a:off x="2253074" y="-12"/>
              <a:ext cx="147916" cy="129432"/>
            </a:xfrm>
            <a:custGeom>
              <a:rect b="b" l="l" r="r" t="t"/>
              <a:pathLst>
                <a:path extrusionOk="0" h="8333"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44"/>
            <p:cNvSpPr/>
            <p:nvPr/>
          </p:nvSpPr>
          <p:spPr>
            <a:xfrm>
              <a:off x="2086674" y="-12"/>
              <a:ext cx="166415" cy="129432"/>
            </a:xfrm>
            <a:custGeom>
              <a:rect b="b" l="l" r="r" t="t"/>
              <a:pathLst>
                <a:path extrusionOk="0" h="8333" w="10714">
                  <a:moveTo>
                    <a:pt x="1" y="0"/>
                  </a:moveTo>
                  <a:lnTo>
                    <a:pt x="1" y="8333"/>
                  </a:lnTo>
                  <a:lnTo>
                    <a:pt x="10713" y="8333"/>
                  </a:lnTo>
                  <a:lnTo>
                    <a:pt x="1071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44"/>
            <p:cNvSpPr/>
            <p:nvPr/>
          </p:nvSpPr>
          <p:spPr>
            <a:xfrm>
              <a:off x="1957242" y="-12"/>
              <a:ext cx="129448" cy="129432"/>
            </a:xfrm>
            <a:custGeom>
              <a:rect b="b" l="l" r="r" t="t"/>
              <a:pathLst>
                <a:path extrusionOk="0" h="8333" w="8334">
                  <a:moveTo>
                    <a:pt x="1" y="0"/>
                  </a:moveTo>
                  <a:lnTo>
                    <a:pt x="1" y="8333"/>
                  </a:lnTo>
                  <a:lnTo>
                    <a:pt x="8334" y="8333"/>
                  </a:lnTo>
                  <a:lnTo>
                    <a:pt x="833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44"/>
            <p:cNvSpPr/>
            <p:nvPr/>
          </p:nvSpPr>
          <p:spPr>
            <a:xfrm>
              <a:off x="2530406"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44"/>
            <p:cNvSpPr/>
            <p:nvPr/>
          </p:nvSpPr>
          <p:spPr>
            <a:xfrm>
              <a:off x="2678322" y="2070781"/>
              <a:ext cx="129448" cy="147916"/>
            </a:xfrm>
            <a:custGeom>
              <a:rect b="b" l="l" r="r" t="t"/>
              <a:pathLst>
                <a:path extrusionOk="0" h="9523" w="8334">
                  <a:moveTo>
                    <a:pt x="0" y="0"/>
                  </a:moveTo>
                  <a:lnTo>
                    <a:pt x="0" y="9523"/>
                  </a:lnTo>
                  <a:lnTo>
                    <a:pt x="8333" y="9523"/>
                  </a:lnTo>
                  <a:lnTo>
                    <a:pt x="833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44"/>
            <p:cNvSpPr/>
            <p:nvPr/>
          </p:nvSpPr>
          <p:spPr>
            <a:xfrm>
              <a:off x="2807755" y="2070781"/>
              <a:ext cx="166431" cy="147916"/>
            </a:xfrm>
            <a:custGeom>
              <a:rect b="b" l="l" r="r" t="t"/>
              <a:pathLst>
                <a:path extrusionOk="0" h="9523" w="10715">
                  <a:moveTo>
                    <a:pt x="0" y="0"/>
                  </a:moveTo>
                  <a:lnTo>
                    <a:pt x="0" y="9523"/>
                  </a:lnTo>
                  <a:lnTo>
                    <a:pt x="10714" y="9523"/>
                  </a:lnTo>
                  <a:lnTo>
                    <a:pt x="1071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44"/>
            <p:cNvSpPr/>
            <p:nvPr/>
          </p:nvSpPr>
          <p:spPr>
            <a:xfrm>
              <a:off x="2974170"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44"/>
            <p:cNvSpPr/>
            <p:nvPr/>
          </p:nvSpPr>
          <p:spPr>
            <a:xfrm>
              <a:off x="312208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44"/>
            <p:cNvSpPr/>
            <p:nvPr/>
          </p:nvSpPr>
          <p:spPr>
            <a:xfrm>
              <a:off x="326998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44"/>
            <p:cNvSpPr/>
            <p:nvPr/>
          </p:nvSpPr>
          <p:spPr>
            <a:xfrm>
              <a:off x="341790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44"/>
            <p:cNvSpPr/>
            <p:nvPr/>
          </p:nvSpPr>
          <p:spPr>
            <a:xfrm>
              <a:off x="3565818"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44"/>
            <p:cNvSpPr/>
            <p:nvPr/>
          </p:nvSpPr>
          <p:spPr>
            <a:xfrm>
              <a:off x="3713719" y="2070781"/>
              <a:ext cx="147963" cy="147916"/>
            </a:xfrm>
            <a:custGeom>
              <a:rect b="b" l="l" r="r" t="t"/>
              <a:pathLst>
                <a:path extrusionOk="0" h="9523" w="9526">
                  <a:moveTo>
                    <a:pt x="1" y="0"/>
                  </a:moveTo>
                  <a:lnTo>
                    <a:pt x="1" y="9523"/>
                  </a:lnTo>
                  <a:lnTo>
                    <a:pt x="9525" y="9523"/>
                  </a:lnTo>
                  <a:lnTo>
                    <a:pt x="9525"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44"/>
            <p:cNvSpPr/>
            <p:nvPr/>
          </p:nvSpPr>
          <p:spPr>
            <a:xfrm>
              <a:off x="3861666" y="2070781"/>
              <a:ext cx="147916" cy="147916"/>
            </a:xfrm>
            <a:custGeom>
              <a:rect b="b" l="l" r="r" t="t"/>
              <a:pathLst>
                <a:path extrusionOk="0" h="9523" w="9523">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44"/>
            <p:cNvSpPr/>
            <p:nvPr/>
          </p:nvSpPr>
          <p:spPr>
            <a:xfrm>
              <a:off x="4009566" y="2070781"/>
              <a:ext cx="147932" cy="147916"/>
            </a:xfrm>
            <a:custGeom>
              <a:rect b="b" l="l" r="r" t="t"/>
              <a:pathLst>
                <a:path extrusionOk="0" h="9523" w="9524">
                  <a:moveTo>
                    <a:pt x="1" y="0"/>
                  </a:moveTo>
                  <a:lnTo>
                    <a:pt x="1" y="9523"/>
                  </a:lnTo>
                  <a:lnTo>
                    <a:pt x="9524" y="952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44"/>
            <p:cNvSpPr/>
            <p:nvPr/>
          </p:nvSpPr>
          <p:spPr>
            <a:xfrm>
              <a:off x="4157482" y="2070781"/>
              <a:ext cx="147932" cy="147916"/>
            </a:xfrm>
            <a:custGeom>
              <a:rect b="b" l="l" r="r" t="t"/>
              <a:pathLst>
                <a:path extrusionOk="0" h="9523" w="9524">
                  <a:moveTo>
                    <a:pt x="1" y="0"/>
                  </a:moveTo>
                  <a:lnTo>
                    <a:pt x="1"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44"/>
            <p:cNvSpPr/>
            <p:nvPr/>
          </p:nvSpPr>
          <p:spPr>
            <a:xfrm>
              <a:off x="4305398" y="2070781"/>
              <a:ext cx="147932" cy="147916"/>
            </a:xfrm>
            <a:custGeom>
              <a:rect b="b" l="l" r="r" t="t"/>
              <a:pathLst>
                <a:path extrusionOk="0" h="9523" w="9524">
                  <a:moveTo>
                    <a:pt x="0" y="0"/>
                  </a:moveTo>
                  <a:lnTo>
                    <a:pt x="0" y="9523"/>
                  </a:lnTo>
                  <a:lnTo>
                    <a:pt x="9523" y="952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44"/>
            <p:cNvSpPr/>
            <p:nvPr/>
          </p:nvSpPr>
          <p:spPr>
            <a:xfrm>
              <a:off x="2530406"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44"/>
            <p:cNvSpPr/>
            <p:nvPr/>
          </p:nvSpPr>
          <p:spPr>
            <a:xfrm>
              <a:off x="2678322" y="192286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44"/>
            <p:cNvSpPr/>
            <p:nvPr/>
          </p:nvSpPr>
          <p:spPr>
            <a:xfrm>
              <a:off x="2807755" y="192286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44"/>
            <p:cNvSpPr/>
            <p:nvPr/>
          </p:nvSpPr>
          <p:spPr>
            <a:xfrm>
              <a:off x="2974170"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44"/>
            <p:cNvSpPr/>
            <p:nvPr/>
          </p:nvSpPr>
          <p:spPr>
            <a:xfrm>
              <a:off x="312208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44"/>
            <p:cNvSpPr/>
            <p:nvPr/>
          </p:nvSpPr>
          <p:spPr>
            <a:xfrm>
              <a:off x="326998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44"/>
            <p:cNvSpPr/>
            <p:nvPr/>
          </p:nvSpPr>
          <p:spPr>
            <a:xfrm>
              <a:off x="341790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44"/>
            <p:cNvSpPr/>
            <p:nvPr/>
          </p:nvSpPr>
          <p:spPr>
            <a:xfrm>
              <a:off x="3565818"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44"/>
            <p:cNvSpPr/>
            <p:nvPr/>
          </p:nvSpPr>
          <p:spPr>
            <a:xfrm>
              <a:off x="3713719" y="192286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44"/>
            <p:cNvSpPr/>
            <p:nvPr/>
          </p:nvSpPr>
          <p:spPr>
            <a:xfrm>
              <a:off x="3861666"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44"/>
            <p:cNvSpPr/>
            <p:nvPr/>
          </p:nvSpPr>
          <p:spPr>
            <a:xfrm>
              <a:off x="4009566" y="192286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44"/>
            <p:cNvSpPr/>
            <p:nvPr/>
          </p:nvSpPr>
          <p:spPr>
            <a:xfrm>
              <a:off x="4157482" y="192286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44"/>
            <p:cNvSpPr/>
            <p:nvPr/>
          </p:nvSpPr>
          <p:spPr>
            <a:xfrm>
              <a:off x="4305398" y="192286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44"/>
            <p:cNvSpPr/>
            <p:nvPr/>
          </p:nvSpPr>
          <p:spPr>
            <a:xfrm>
              <a:off x="4453314" y="192286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44"/>
            <p:cNvSpPr/>
            <p:nvPr/>
          </p:nvSpPr>
          <p:spPr>
            <a:xfrm>
              <a:off x="4601215" y="1922865"/>
              <a:ext cx="147932" cy="147932"/>
            </a:xfrm>
            <a:custGeom>
              <a:rect b="b" l="l" r="r" t="t"/>
              <a:pathLst>
                <a:path extrusionOk="0" h="9524" w="9524">
                  <a:moveTo>
                    <a:pt x="1" y="1"/>
                  </a:moveTo>
                  <a:lnTo>
                    <a:pt x="1"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44"/>
            <p:cNvSpPr/>
            <p:nvPr/>
          </p:nvSpPr>
          <p:spPr>
            <a:xfrm>
              <a:off x="2530406"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44"/>
            <p:cNvSpPr/>
            <p:nvPr/>
          </p:nvSpPr>
          <p:spPr>
            <a:xfrm>
              <a:off x="2678322" y="175648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44"/>
            <p:cNvSpPr/>
            <p:nvPr/>
          </p:nvSpPr>
          <p:spPr>
            <a:xfrm>
              <a:off x="2807755" y="175648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44"/>
            <p:cNvSpPr/>
            <p:nvPr/>
          </p:nvSpPr>
          <p:spPr>
            <a:xfrm>
              <a:off x="2974170"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44"/>
            <p:cNvSpPr/>
            <p:nvPr/>
          </p:nvSpPr>
          <p:spPr>
            <a:xfrm>
              <a:off x="312208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44"/>
            <p:cNvSpPr/>
            <p:nvPr/>
          </p:nvSpPr>
          <p:spPr>
            <a:xfrm>
              <a:off x="326998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44"/>
            <p:cNvSpPr/>
            <p:nvPr/>
          </p:nvSpPr>
          <p:spPr>
            <a:xfrm>
              <a:off x="341790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44"/>
            <p:cNvSpPr/>
            <p:nvPr/>
          </p:nvSpPr>
          <p:spPr>
            <a:xfrm>
              <a:off x="3565818"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44"/>
            <p:cNvSpPr/>
            <p:nvPr/>
          </p:nvSpPr>
          <p:spPr>
            <a:xfrm>
              <a:off x="3713719" y="175648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44"/>
            <p:cNvSpPr/>
            <p:nvPr/>
          </p:nvSpPr>
          <p:spPr>
            <a:xfrm>
              <a:off x="3861666"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44"/>
            <p:cNvSpPr/>
            <p:nvPr/>
          </p:nvSpPr>
          <p:spPr>
            <a:xfrm>
              <a:off x="4009566" y="175648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44"/>
            <p:cNvSpPr/>
            <p:nvPr/>
          </p:nvSpPr>
          <p:spPr>
            <a:xfrm>
              <a:off x="4157482"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44"/>
            <p:cNvSpPr/>
            <p:nvPr/>
          </p:nvSpPr>
          <p:spPr>
            <a:xfrm>
              <a:off x="4305398" y="175648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44"/>
            <p:cNvSpPr/>
            <p:nvPr/>
          </p:nvSpPr>
          <p:spPr>
            <a:xfrm>
              <a:off x="4453314" y="175648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44"/>
            <p:cNvSpPr/>
            <p:nvPr/>
          </p:nvSpPr>
          <p:spPr>
            <a:xfrm>
              <a:off x="4601215" y="175648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p44"/>
            <p:cNvSpPr/>
            <p:nvPr/>
          </p:nvSpPr>
          <p:spPr>
            <a:xfrm>
              <a:off x="2530406"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1" name="Google Shape;1731;p44"/>
            <p:cNvSpPr/>
            <p:nvPr/>
          </p:nvSpPr>
          <p:spPr>
            <a:xfrm>
              <a:off x="2678322" y="1627048"/>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p44"/>
            <p:cNvSpPr/>
            <p:nvPr/>
          </p:nvSpPr>
          <p:spPr>
            <a:xfrm>
              <a:off x="2807755" y="1627048"/>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44"/>
            <p:cNvSpPr/>
            <p:nvPr/>
          </p:nvSpPr>
          <p:spPr>
            <a:xfrm>
              <a:off x="2974170"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44"/>
            <p:cNvSpPr/>
            <p:nvPr/>
          </p:nvSpPr>
          <p:spPr>
            <a:xfrm>
              <a:off x="312208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p44"/>
            <p:cNvSpPr/>
            <p:nvPr/>
          </p:nvSpPr>
          <p:spPr>
            <a:xfrm>
              <a:off x="326998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p44"/>
            <p:cNvSpPr/>
            <p:nvPr/>
          </p:nvSpPr>
          <p:spPr>
            <a:xfrm>
              <a:off x="341790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7" name="Google Shape;1737;p44"/>
            <p:cNvSpPr/>
            <p:nvPr/>
          </p:nvSpPr>
          <p:spPr>
            <a:xfrm>
              <a:off x="3565818"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8" name="Google Shape;1738;p44"/>
            <p:cNvSpPr/>
            <p:nvPr/>
          </p:nvSpPr>
          <p:spPr>
            <a:xfrm>
              <a:off x="3713719" y="1627048"/>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44"/>
            <p:cNvSpPr/>
            <p:nvPr/>
          </p:nvSpPr>
          <p:spPr>
            <a:xfrm>
              <a:off x="3861666"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0" name="Google Shape;1740;p44"/>
            <p:cNvSpPr/>
            <p:nvPr/>
          </p:nvSpPr>
          <p:spPr>
            <a:xfrm>
              <a:off x="4009566" y="1627048"/>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p44"/>
            <p:cNvSpPr/>
            <p:nvPr/>
          </p:nvSpPr>
          <p:spPr>
            <a:xfrm>
              <a:off x="4157482"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p44"/>
            <p:cNvSpPr/>
            <p:nvPr/>
          </p:nvSpPr>
          <p:spPr>
            <a:xfrm>
              <a:off x="4305398" y="1627048"/>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44"/>
            <p:cNvSpPr/>
            <p:nvPr/>
          </p:nvSpPr>
          <p:spPr>
            <a:xfrm>
              <a:off x="4453314" y="1627048"/>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44"/>
            <p:cNvSpPr/>
            <p:nvPr/>
          </p:nvSpPr>
          <p:spPr>
            <a:xfrm>
              <a:off x="4601215" y="1627048"/>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44"/>
            <p:cNvSpPr/>
            <p:nvPr/>
          </p:nvSpPr>
          <p:spPr>
            <a:xfrm>
              <a:off x="2530406"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44"/>
            <p:cNvSpPr/>
            <p:nvPr/>
          </p:nvSpPr>
          <p:spPr>
            <a:xfrm>
              <a:off x="2678322" y="1460633"/>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44"/>
            <p:cNvSpPr/>
            <p:nvPr/>
          </p:nvSpPr>
          <p:spPr>
            <a:xfrm>
              <a:off x="2807755" y="1460633"/>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p44"/>
            <p:cNvSpPr/>
            <p:nvPr/>
          </p:nvSpPr>
          <p:spPr>
            <a:xfrm>
              <a:off x="2974170"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p44"/>
            <p:cNvSpPr/>
            <p:nvPr/>
          </p:nvSpPr>
          <p:spPr>
            <a:xfrm>
              <a:off x="312208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0" name="Google Shape;1750;p44"/>
            <p:cNvSpPr/>
            <p:nvPr/>
          </p:nvSpPr>
          <p:spPr>
            <a:xfrm>
              <a:off x="326998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1" name="Google Shape;1751;p44"/>
            <p:cNvSpPr/>
            <p:nvPr/>
          </p:nvSpPr>
          <p:spPr>
            <a:xfrm>
              <a:off x="341790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44"/>
            <p:cNvSpPr/>
            <p:nvPr/>
          </p:nvSpPr>
          <p:spPr>
            <a:xfrm>
              <a:off x="3565818"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3" name="Google Shape;1753;p44"/>
            <p:cNvSpPr/>
            <p:nvPr/>
          </p:nvSpPr>
          <p:spPr>
            <a:xfrm>
              <a:off x="3713719" y="1460633"/>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4" name="Google Shape;1754;p44"/>
            <p:cNvSpPr/>
            <p:nvPr/>
          </p:nvSpPr>
          <p:spPr>
            <a:xfrm>
              <a:off x="3861666"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p44"/>
            <p:cNvSpPr/>
            <p:nvPr/>
          </p:nvSpPr>
          <p:spPr>
            <a:xfrm>
              <a:off x="4009566" y="1460633"/>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6" name="Google Shape;1756;p44"/>
            <p:cNvSpPr/>
            <p:nvPr/>
          </p:nvSpPr>
          <p:spPr>
            <a:xfrm>
              <a:off x="4157482"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7" name="Google Shape;1757;p44"/>
            <p:cNvSpPr/>
            <p:nvPr/>
          </p:nvSpPr>
          <p:spPr>
            <a:xfrm>
              <a:off x="4305398" y="1460633"/>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8" name="Google Shape;1758;p44"/>
            <p:cNvSpPr/>
            <p:nvPr/>
          </p:nvSpPr>
          <p:spPr>
            <a:xfrm>
              <a:off x="4453314" y="1460633"/>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p44"/>
            <p:cNvSpPr/>
            <p:nvPr/>
          </p:nvSpPr>
          <p:spPr>
            <a:xfrm>
              <a:off x="4601215" y="1460633"/>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0" name="Google Shape;1760;p44"/>
            <p:cNvSpPr/>
            <p:nvPr/>
          </p:nvSpPr>
          <p:spPr>
            <a:xfrm>
              <a:off x="2530406"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p44"/>
            <p:cNvSpPr/>
            <p:nvPr/>
          </p:nvSpPr>
          <p:spPr>
            <a:xfrm>
              <a:off x="2678322" y="1331201"/>
              <a:ext cx="129448" cy="129448"/>
            </a:xfrm>
            <a:custGeom>
              <a:rect b="b" l="l" r="r" t="t"/>
              <a:pathLst>
                <a:path extrusionOk="0" h="8334"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44"/>
            <p:cNvSpPr/>
            <p:nvPr/>
          </p:nvSpPr>
          <p:spPr>
            <a:xfrm>
              <a:off x="2807755" y="1331201"/>
              <a:ext cx="166431" cy="129448"/>
            </a:xfrm>
            <a:custGeom>
              <a:rect b="b" l="l" r="r" t="t"/>
              <a:pathLst>
                <a:path extrusionOk="0" h="8334"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44"/>
            <p:cNvSpPr/>
            <p:nvPr/>
          </p:nvSpPr>
          <p:spPr>
            <a:xfrm>
              <a:off x="2974170"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44"/>
            <p:cNvSpPr/>
            <p:nvPr/>
          </p:nvSpPr>
          <p:spPr>
            <a:xfrm>
              <a:off x="312208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44"/>
            <p:cNvSpPr/>
            <p:nvPr/>
          </p:nvSpPr>
          <p:spPr>
            <a:xfrm>
              <a:off x="326998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44"/>
            <p:cNvSpPr/>
            <p:nvPr/>
          </p:nvSpPr>
          <p:spPr>
            <a:xfrm>
              <a:off x="341790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44"/>
            <p:cNvSpPr/>
            <p:nvPr/>
          </p:nvSpPr>
          <p:spPr>
            <a:xfrm>
              <a:off x="3565818"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44"/>
            <p:cNvSpPr/>
            <p:nvPr/>
          </p:nvSpPr>
          <p:spPr>
            <a:xfrm>
              <a:off x="3713719" y="1331201"/>
              <a:ext cx="147963" cy="129448"/>
            </a:xfrm>
            <a:custGeom>
              <a:rect b="b" l="l" r="r" t="t"/>
              <a:pathLst>
                <a:path extrusionOk="0" h="8334" w="9526">
                  <a:moveTo>
                    <a:pt x="1" y="0"/>
                  </a:moveTo>
                  <a:lnTo>
                    <a:pt x="1" y="8333"/>
                  </a:lnTo>
                  <a:lnTo>
                    <a:pt x="9525" y="833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44"/>
            <p:cNvSpPr/>
            <p:nvPr/>
          </p:nvSpPr>
          <p:spPr>
            <a:xfrm>
              <a:off x="3861666"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44"/>
            <p:cNvSpPr/>
            <p:nvPr/>
          </p:nvSpPr>
          <p:spPr>
            <a:xfrm>
              <a:off x="4009566" y="1331201"/>
              <a:ext cx="147932" cy="129448"/>
            </a:xfrm>
            <a:custGeom>
              <a:rect b="b" l="l" r="r" t="t"/>
              <a:pathLst>
                <a:path extrusionOk="0" h="8334" w="9524">
                  <a:moveTo>
                    <a:pt x="1" y="0"/>
                  </a:moveTo>
                  <a:lnTo>
                    <a:pt x="1" y="8333"/>
                  </a:lnTo>
                  <a:lnTo>
                    <a:pt x="9524" y="833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44"/>
            <p:cNvSpPr/>
            <p:nvPr/>
          </p:nvSpPr>
          <p:spPr>
            <a:xfrm>
              <a:off x="4157482" y="1331201"/>
              <a:ext cx="147932" cy="129448"/>
            </a:xfrm>
            <a:custGeom>
              <a:rect b="b" l="l" r="r" t="t"/>
              <a:pathLst>
                <a:path extrusionOk="0" h="8334"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2" name="Google Shape;1772;p44"/>
            <p:cNvSpPr/>
            <p:nvPr/>
          </p:nvSpPr>
          <p:spPr>
            <a:xfrm>
              <a:off x="4305398" y="1331201"/>
              <a:ext cx="147932" cy="129448"/>
            </a:xfrm>
            <a:custGeom>
              <a:rect b="b" l="l" r="r" t="t"/>
              <a:pathLst>
                <a:path extrusionOk="0" h="8334" w="9524">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p44"/>
            <p:cNvSpPr/>
            <p:nvPr/>
          </p:nvSpPr>
          <p:spPr>
            <a:xfrm>
              <a:off x="4453314" y="1331201"/>
              <a:ext cx="147916" cy="129448"/>
            </a:xfrm>
            <a:custGeom>
              <a:rect b="b" l="l" r="r" t="t"/>
              <a:pathLst>
                <a:path extrusionOk="0" h="8334" w="9523">
                  <a:moveTo>
                    <a:pt x="0" y="0"/>
                  </a:moveTo>
                  <a:lnTo>
                    <a:pt x="0"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4" name="Google Shape;1774;p44"/>
            <p:cNvSpPr/>
            <p:nvPr/>
          </p:nvSpPr>
          <p:spPr>
            <a:xfrm>
              <a:off x="4601215" y="1331201"/>
              <a:ext cx="147932" cy="129448"/>
            </a:xfrm>
            <a:custGeom>
              <a:rect b="b" l="l" r="r" t="t"/>
              <a:pathLst>
                <a:path extrusionOk="0" h="8334" w="9524">
                  <a:moveTo>
                    <a:pt x="1" y="0"/>
                  </a:moveTo>
                  <a:lnTo>
                    <a:pt x="1"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p44"/>
            <p:cNvSpPr/>
            <p:nvPr/>
          </p:nvSpPr>
          <p:spPr>
            <a:xfrm>
              <a:off x="2530406"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p44"/>
            <p:cNvSpPr/>
            <p:nvPr/>
          </p:nvSpPr>
          <p:spPr>
            <a:xfrm>
              <a:off x="2678322" y="1183285"/>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7" name="Google Shape;1777;p44"/>
            <p:cNvSpPr/>
            <p:nvPr/>
          </p:nvSpPr>
          <p:spPr>
            <a:xfrm>
              <a:off x="2807755" y="1183285"/>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8" name="Google Shape;1778;p44"/>
            <p:cNvSpPr/>
            <p:nvPr/>
          </p:nvSpPr>
          <p:spPr>
            <a:xfrm>
              <a:off x="2974170" y="1183285"/>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9" name="Google Shape;1779;p44"/>
            <p:cNvSpPr/>
            <p:nvPr/>
          </p:nvSpPr>
          <p:spPr>
            <a:xfrm>
              <a:off x="312208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44"/>
            <p:cNvSpPr/>
            <p:nvPr/>
          </p:nvSpPr>
          <p:spPr>
            <a:xfrm>
              <a:off x="326998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44"/>
            <p:cNvSpPr/>
            <p:nvPr/>
          </p:nvSpPr>
          <p:spPr>
            <a:xfrm>
              <a:off x="341790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44"/>
            <p:cNvSpPr/>
            <p:nvPr/>
          </p:nvSpPr>
          <p:spPr>
            <a:xfrm>
              <a:off x="3565818"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44"/>
            <p:cNvSpPr/>
            <p:nvPr/>
          </p:nvSpPr>
          <p:spPr>
            <a:xfrm>
              <a:off x="3713719" y="1183285"/>
              <a:ext cx="147963" cy="147932"/>
            </a:xfrm>
            <a:custGeom>
              <a:rect b="b" l="l" r="r" t="t"/>
              <a:pathLst>
                <a:path extrusionOk="0" h="9524" w="9526">
                  <a:moveTo>
                    <a:pt x="1" y="1"/>
                  </a:moveTo>
                  <a:lnTo>
                    <a:pt x="1" y="9523"/>
                  </a:lnTo>
                  <a:lnTo>
                    <a:pt x="9525" y="952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44"/>
            <p:cNvSpPr/>
            <p:nvPr/>
          </p:nvSpPr>
          <p:spPr>
            <a:xfrm>
              <a:off x="3861666" y="1183285"/>
              <a:ext cx="147916" cy="147932"/>
            </a:xfrm>
            <a:custGeom>
              <a:rect b="b" l="l" r="r" t="t"/>
              <a:pathLst>
                <a:path extrusionOk="0" h="9524" w="9523">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44"/>
            <p:cNvSpPr/>
            <p:nvPr/>
          </p:nvSpPr>
          <p:spPr>
            <a:xfrm>
              <a:off x="4009566" y="1183285"/>
              <a:ext cx="147932" cy="147932"/>
            </a:xfrm>
            <a:custGeom>
              <a:rect b="b" l="l" r="r" t="t"/>
              <a:pathLst>
                <a:path extrusionOk="0" h="9524" w="9524">
                  <a:moveTo>
                    <a:pt x="1" y="1"/>
                  </a:moveTo>
                  <a:lnTo>
                    <a:pt x="1" y="9523"/>
                  </a:lnTo>
                  <a:lnTo>
                    <a:pt x="9524" y="952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44"/>
            <p:cNvSpPr/>
            <p:nvPr/>
          </p:nvSpPr>
          <p:spPr>
            <a:xfrm>
              <a:off x="4157482" y="1183285"/>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p44"/>
            <p:cNvSpPr/>
            <p:nvPr/>
          </p:nvSpPr>
          <p:spPr>
            <a:xfrm>
              <a:off x="4305398" y="1183285"/>
              <a:ext cx="147932" cy="147932"/>
            </a:xfrm>
            <a:custGeom>
              <a:rect b="b" l="l" r="r" t="t"/>
              <a:pathLst>
                <a:path extrusionOk="0" h="9524" w="9524">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p44"/>
            <p:cNvSpPr/>
            <p:nvPr/>
          </p:nvSpPr>
          <p:spPr>
            <a:xfrm>
              <a:off x="2530406"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p44"/>
            <p:cNvSpPr/>
            <p:nvPr/>
          </p:nvSpPr>
          <p:spPr>
            <a:xfrm>
              <a:off x="2678322" y="101690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0" name="Google Shape;1790;p44"/>
            <p:cNvSpPr/>
            <p:nvPr/>
          </p:nvSpPr>
          <p:spPr>
            <a:xfrm>
              <a:off x="2807755" y="101690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1" name="Google Shape;1791;p44"/>
            <p:cNvSpPr/>
            <p:nvPr/>
          </p:nvSpPr>
          <p:spPr>
            <a:xfrm>
              <a:off x="2974170" y="101690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2" name="Google Shape;1792;p44"/>
            <p:cNvSpPr/>
            <p:nvPr/>
          </p:nvSpPr>
          <p:spPr>
            <a:xfrm>
              <a:off x="312208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44"/>
            <p:cNvSpPr/>
            <p:nvPr/>
          </p:nvSpPr>
          <p:spPr>
            <a:xfrm>
              <a:off x="326998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44"/>
            <p:cNvSpPr/>
            <p:nvPr/>
          </p:nvSpPr>
          <p:spPr>
            <a:xfrm>
              <a:off x="341790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44"/>
            <p:cNvSpPr/>
            <p:nvPr/>
          </p:nvSpPr>
          <p:spPr>
            <a:xfrm>
              <a:off x="3565818"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44"/>
            <p:cNvSpPr/>
            <p:nvPr/>
          </p:nvSpPr>
          <p:spPr>
            <a:xfrm>
              <a:off x="3713719" y="1016900"/>
              <a:ext cx="147963" cy="166400"/>
            </a:xfrm>
            <a:custGeom>
              <a:rect b="b" l="l" r="r" t="t"/>
              <a:pathLst>
                <a:path extrusionOk="0" h="10713" w="9526">
                  <a:moveTo>
                    <a:pt x="1" y="0"/>
                  </a:moveTo>
                  <a:lnTo>
                    <a:pt x="1" y="10713"/>
                  </a:lnTo>
                  <a:lnTo>
                    <a:pt x="9525" y="10713"/>
                  </a:lnTo>
                  <a:lnTo>
                    <a:pt x="9525"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44"/>
            <p:cNvSpPr/>
            <p:nvPr/>
          </p:nvSpPr>
          <p:spPr>
            <a:xfrm>
              <a:off x="3861666" y="101690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44"/>
            <p:cNvSpPr/>
            <p:nvPr/>
          </p:nvSpPr>
          <p:spPr>
            <a:xfrm>
              <a:off x="4009566" y="1016900"/>
              <a:ext cx="147932" cy="166400"/>
            </a:xfrm>
            <a:custGeom>
              <a:rect b="b" l="l" r="r" t="t"/>
              <a:pathLst>
                <a:path extrusionOk="0" h="10713" w="9524">
                  <a:moveTo>
                    <a:pt x="1" y="0"/>
                  </a:moveTo>
                  <a:lnTo>
                    <a:pt x="1" y="10713"/>
                  </a:lnTo>
                  <a:lnTo>
                    <a:pt x="9524" y="10713"/>
                  </a:lnTo>
                  <a:lnTo>
                    <a:pt x="952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44"/>
            <p:cNvSpPr/>
            <p:nvPr/>
          </p:nvSpPr>
          <p:spPr>
            <a:xfrm>
              <a:off x="4157482" y="101690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44"/>
            <p:cNvSpPr/>
            <p:nvPr/>
          </p:nvSpPr>
          <p:spPr>
            <a:xfrm>
              <a:off x="2530406"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44"/>
            <p:cNvSpPr/>
            <p:nvPr/>
          </p:nvSpPr>
          <p:spPr>
            <a:xfrm>
              <a:off x="2678322" y="887468"/>
              <a:ext cx="129448" cy="129448"/>
            </a:xfrm>
            <a:custGeom>
              <a:rect b="b" l="l" r="r" t="t"/>
              <a:pathLst>
                <a:path extrusionOk="0" h="8334" w="8334">
                  <a:moveTo>
                    <a:pt x="0" y="1"/>
                  </a:moveTo>
                  <a:lnTo>
                    <a:pt x="0" y="8333"/>
                  </a:lnTo>
                  <a:lnTo>
                    <a:pt x="8333" y="833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44"/>
            <p:cNvSpPr/>
            <p:nvPr/>
          </p:nvSpPr>
          <p:spPr>
            <a:xfrm>
              <a:off x="2807755" y="887468"/>
              <a:ext cx="166431" cy="129448"/>
            </a:xfrm>
            <a:custGeom>
              <a:rect b="b" l="l" r="r" t="t"/>
              <a:pathLst>
                <a:path extrusionOk="0" h="8334" w="10715">
                  <a:moveTo>
                    <a:pt x="0" y="1"/>
                  </a:moveTo>
                  <a:lnTo>
                    <a:pt x="0" y="8333"/>
                  </a:lnTo>
                  <a:lnTo>
                    <a:pt x="10714" y="833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44"/>
            <p:cNvSpPr/>
            <p:nvPr/>
          </p:nvSpPr>
          <p:spPr>
            <a:xfrm>
              <a:off x="2974170" y="887468"/>
              <a:ext cx="147932" cy="129448"/>
            </a:xfrm>
            <a:custGeom>
              <a:rect b="b" l="l" r="r" t="t"/>
              <a:pathLst>
                <a:path extrusionOk="0" h="8334" w="9524">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44"/>
            <p:cNvSpPr/>
            <p:nvPr/>
          </p:nvSpPr>
          <p:spPr>
            <a:xfrm>
              <a:off x="312208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44"/>
            <p:cNvSpPr/>
            <p:nvPr/>
          </p:nvSpPr>
          <p:spPr>
            <a:xfrm>
              <a:off x="326998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44"/>
            <p:cNvSpPr/>
            <p:nvPr/>
          </p:nvSpPr>
          <p:spPr>
            <a:xfrm>
              <a:off x="341790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44"/>
            <p:cNvSpPr/>
            <p:nvPr/>
          </p:nvSpPr>
          <p:spPr>
            <a:xfrm>
              <a:off x="3565818"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44"/>
            <p:cNvSpPr/>
            <p:nvPr/>
          </p:nvSpPr>
          <p:spPr>
            <a:xfrm>
              <a:off x="3713719" y="887468"/>
              <a:ext cx="147963" cy="129448"/>
            </a:xfrm>
            <a:custGeom>
              <a:rect b="b" l="l" r="r" t="t"/>
              <a:pathLst>
                <a:path extrusionOk="0" h="8334" w="9526">
                  <a:moveTo>
                    <a:pt x="1" y="1"/>
                  </a:moveTo>
                  <a:lnTo>
                    <a:pt x="1" y="8333"/>
                  </a:lnTo>
                  <a:lnTo>
                    <a:pt x="9525" y="8333"/>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44"/>
            <p:cNvSpPr/>
            <p:nvPr/>
          </p:nvSpPr>
          <p:spPr>
            <a:xfrm>
              <a:off x="3861666" y="887468"/>
              <a:ext cx="147916" cy="129448"/>
            </a:xfrm>
            <a:custGeom>
              <a:rect b="b" l="l" r="r" t="t"/>
              <a:pathLst>
                <a:path extrusionOk="0" h="8334" w="9523">
                  <a:moveTo>
                    <a:pt x="0" y="1"/>
                  </a:moveTo>
                  <a:lnTo>
                    <a:pt x="0"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44"/>
            <p:cNvSpPr/>
            <p:nvPr/>
          </p:nvSpPr>
          <p:spPr>
            <a:xfrm>
              <a:off x="4009566" y="887468"/>
              <a:ext cx="147932" cy="129448"/>
            </a:xfrm>
            <a:custGeom>
              <a:rect b="b" l="l" r="r" t="t"/>
              <a:pathLst>
                <a:path extrusionOk="0" h="8334" w="9524">
                  <a:moveTo>
                    <a:pt x="1" y="1"/>
                  </a:moveTo>
                  <a:lnTo>
                    <a:pt x="1" y="8333"/>
                  </a:lnTo>
                  <a:lnTo>
                    <a:pt x="9524" y="8333"/>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44"/>
            <p:cNvSpPr/>
            <p:nvPr/>
          </p:nvSpPr>
          <p:spPr>
            <a:xfrm>
              <a:off x="4157482" y="887468"/>
              <a:ext cx="147932" cy="129448"/>
            </a:xfrm>
            <a:custGeom>
              <a:rect b="b" l="l" r="r" t="t"/>
              <a:pathLst>
                <a:path extrusionOk="0" h="8334" w="9524">
                  <a:moveTo>
                    <a:pt x="1" y="1"/>
                  </a:moveTo>
                  <a:lnTo>
                    <a:pt x="1" y="8333"/>
                  </a:lnTo>
                  <a:lnTo>
                    <a:pt x="9523" y="833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44"/>
            <p:cNvSpPr/>
            <p:nvPr/>
          </p:nvSpPr>
          <p:spPr>
            <a:xfrm>
              <a:off x="2530406"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44"/>
            <p:cNvSpPr/>
            <p:nvPr/>
          </p:nvSpPr>
          <p:spPr>
            <a:xfrm>
              <a:off x="2678322" y="739552"/>
              <a:ext cx="129448" cy="147932"/>
            </a:xfrm>
            <a:custGeom>
              <a:rect b="b" l="l" r="r" t="t"/>
              <a:pathLst>
                <a:path extrusionOk="0" h="9524" w="8334">
                  <a:moveTo>
                    <a:pt x="0" y="1"/>
                  </a:moveTo>
                  <a:lnTo>
                    <a:pt x="0" y="9524"/>
                  </a:lnTo>
                  <a:lnTo>
                    <a:pt x="8333" y="952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44"/>
            <p:cNvSpPr/>
            <p:nvPr/>
          </p:nvSpPr>
          <p:spPr>
            <a:xfrm>
              <a:off x="2807755" y="739552"/>
              <a:ext cx="166431" cy="147932"/>
            </a:xfrm>
            <a:custGeom>
              <a:rect b="b" l="l" r="r" t="t"/>
              <a:pathLst>
                <a:path extrusionOk="0" h="9524" w="10715">
                  <a:moveTo>
                    <a:pt x="0" y="1"/>
                  </a:moveTo>
                  <a:lnTo>
                    <a:pt x="0" y="9524"/>
                  </a:lnTo>
                  <a:lnTo>
                    <a:pt x="10714" y="952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44"/>
            <p:cNvSpPr/>
            <p:nvPr/>
          </p:nvSpPr>
          <p:spPr>
            <a:xfrm>
              <a:off x="2974170" y="739552"/>
              <a:ext cx="147932" cy="147932"/>
            </a:xfrm>
            <a:custGeom>
              <a:rect b="b" l="l" r="r" t="t"/>
              <a:pathLst>
                <a:path extrusionOk="0" h="9524" w="9524">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44"/>
            <p:cNvSpPr/>
            <p:nvPr/>
          </p:nvSpPr>
          <p:spPr>
            <a:xfrm>
              <a:off x="312208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44"/>
            <p:cNvSpPr/>
            <p:nvPr/>
          </p:nvSpPr>
          <p:spPr>
            <a:xfrm>
              <a:off x="3269986" y="739552"/>
              <a:ext cx="147932" cy="147932"/>
            </a:xfrm>
            <a:custGeom>
              <a:rect b="b" l="l" r="r" t="t"/>
              <a:pathLst>
                <a:path extrusionOk="0" h="9524" w="9524">
                  <a:moveTo>
                    <a:pt x="1" y="1"/>
                  </a:moveTo>
                  <a:lnTo>
                    <a:pt x="1" y="9524"/>
                  </a:lnTo>
                  <a:lnTo>
                    <a:pt x="9524" y="952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44"/>
            <p:cNvSpPr/>
            <p:nvPr/>
          </p:nvSpPr>
          <p:spPr>
            <a:xfrm>
              <a:off x="3417902" y="739552"/>
              <a:ext cx="147932" cy="147932"/>
            </a:xfrm>
            <a:custGeom>
              <a:rect b="b" l="l" r="r" t="t"/>
              <a:pathLst>
                <a:path extrusionOk="0" h="9524" w="9524">
                  <a:moveTo>
                    <a:pt x="1" y="1"/>
                  </a:moveTo>
                  <a:lnTo>
                    <a:pt x="1"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44"/>
            <p:cNvSpPr/>
            <p:nvPr/>
          </p:nvSpPr>
          <p:spPr>
            <a:xfrm>
              <a:off x="3565818"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44"/>
            <p:cNvSpPr/>
            <p:nvPr/>
          </p:nvSpPr>
          <p:spPr>
            <a:xfrm>
              <a:off x="3713719" y="739552"/>
              <a:ext cx="147963" cy="147932"/>
            </a:xfrm>
            <a:custGeom>
              <a:rect b="b" l="l" r="r" t="t"/>
              <a:pathLst>
                <a:path extrusionOk="0" h="9524" w="9526">
                  <a:moveTo>
                    <a:pt x="1" y="1"/>
                  </a:moveTo>
                  <a:lnTo>
                    <a:pt x="1" y="9524"/>
                  </a:lnTo>
                  <a:lnTo>
                    <a:pt x="9525" y="9524"/>
                  </a:lnTo>
                  <a:lnTo>
                    <a:pt x="9525"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44"/>
            <p:cNvSpPr/>
            <p:nvPr/>
          </p:nvSpPr>
          <p:spPr>
            <a:xfrm>
              <a:off x="3861666" y="739552"/>
              <a:ext cx="147916" cy="147932"/>
            </a:xfrm>
            <a:custGeom>
              <a:rect b="b" l="l" r="r" t="t"/>
              <a:pathLst>
                <a:path extrusionOk="0" h="9524" w="9523">
                  <a:moveTo>
                    <a:pt x="0" y="1"/>
                  </a:moveTo>
                  <a:lnTo>
                    <a:pt x="0" y="9524"/>
                  </a:lnTo>
                  <a:lnTo>
                    <a:pt x="9523" y="952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44"/>
            <p:cNvSpPr/>
            <p:nvPr/>
          </p:nvSpPr>
          <p:spPr>
            <a:xfrm>
              <a:off x="4009566" y="739552"/>
              <a:ext cx="147932" cy="147932"/>
            </a:xfrm>
            <a:custGeom>
              <a:rect b="b" l="l" r="r" t="t"/>
              <a:pathLst>
                <a:path extrusionOk="0" h="9524" w="9524">
                  <a:moveTo>
                    <a:pt x="1" y="1"/>
                  </a:moveTo>
                  <a:lnTo>
                    <a:pt x="1" y="9524"/>
                  </a:lnTo>
                  <a:lnTo>
                    <a:pt x="9524" y="9524"/>
                  </a:lnTo>
                  <a:lnTo>
                    <a:pt x="9524"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44"/>
            <p:cNvSpPr/>
            <p:nvPr/>
          </p:nvSpPr>
          <p:spPr>
            <a:xfrm>
              <a:off x="2530406"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44"/>
            <p:cNvSpPr/>
            <p:nvPr/>
          </p:nvSpPr>
          <p:spPr>
            <a:xfrm>
              <a:off x="2678322" y="573137"/>
              <a:ext cx="129448" cy="166431"/>
            </a:xfrm>
            <a:custGeom>
              <a:rect b="b" l="l" r="r" t="t"/>
              <a:pathLst>
                <a:path extrusionOk="0" h="10715" w="8334">
                  <a:moveTo>
                    <a:pt x="0" y="1"/>
                  </a:moveTo>
                  <a:lnTo>
                    <a:pt x="0" y="10715"/>
                  </a:lnTo>
                  <a:lnTo>
                    <a:pt x="8333" y="10715"/>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44"/>
            <p:cNvSpPr/>
            <p:nvPr/>
          </p:nvSpPr>
          <p:spPr>
            <a:xfrm>
              <a:off x="2807755" y="573137"/>
              <a:ext cx="166431" cy="166431"/>
            </a:xfrm>
            <a:custGeom>
              <a:rect b="b" l="l" r="r" t="t"/>
              <a:pathLst>
                <a:path extrusionOk="0" h="10715" w="10715">
                  <a:moveTo>
                    <a:pt x="0" y="1"/>
                  </a:moveTo>
                  <a:lnTo>
                    <a:pt x="0" y="10715"/>
                  </a:lnTo>
                  <a:lnTo>
                    <a:pt x="10714" y="10715"/>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44"/>
            <p:cNvSpPr/>
            <p:nvPr/>
          </p:nvSpPr>
          <p:spPr>
            <a:xfrm>
              <a:off x="2974170" y="573137"/>
              <a:ext cx="147932" cy="166431"/>
            </a:xfrm>
            <a:custGeom>
              <a:rect b="b" l="l" r="r" t="t"/>
              <a:pathLst>
                <a:path extrusionOk="0" h="10715" w="9524">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44"/>
            <p:cNvSpPr/>
            <p:nvPr/>
          </p:nvSpPr>
          <p:spPr>
            <a:xfrm>
              <a:off x="3122086" y="573137"/>
              <a:ext cx="147916" cy="166431"/>
            </a:xfrm>
            <a:custGeom>
              <a:rect b="b" l="l" r="r" t="t"/>
              <a:pathLst>
                <a:path extrusionOk="0" h="10715" w="9523">
                  <a:moveTo>
                    <a:pt x="0" y="1"/>
                  </a:moveTo>
                  <a:lnTo>
                    <a:pt x="0"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44"/>
            <p:cNvSpPr/>
            <p:nvPr/>
          </p:nvSpPr>
          <p:spPr>
            <a:xfrm>
              <a:off x="3269986" y="573137"/>
              <a:ext cx="147932" cy="166431"/>
            </a:xfrm>
            <a:custGeom>
              <a:rect b="b" l="l" r="r" t="t"/>
              <a:pathLst>
                <a:path extrusionOk="0" h="10715" w="9524">
                  <a:moveTo>
                    <a:pt x="1" y="1"/>
                  </a:moveTo>
                  <a:lnTo>
                    <a:pt x="1" y="10715"/>
                  </a:lnTo>
                  <a:lnTo>
                    <a:pt x="9524" y="10715"/>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44"/>
            <p:cNvSpPr/>
            <p:nvPr/>
          </p:nvSpPr>
          <p:spPr>
            <a:xfrm>
              <a:off x="3417902" y="573137"/>
              <a:ext cx="147932" cy="166431"/>
            </a:xfrm>
            <a:custGeom>
              <a:rect b="b" l="l" r="r" t="t"/>
              <a:pathLst>
                <a:path extrusionOk="0" h="10715" w="9524">
                  <a:moveTo>
                    <a:pt x="1" y="1"/>
                  </a:moveTo>
                  <a:lnTo>
                    <a:pt x="1" y="10715"/>
                  </a:lnTo>
                  <a:lnTo>
                    <a:pt x="9523" y="10715"/>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44"/>
            <p:cNvSpPr/>
            <p:nvPr/>
          </p:nvSpPr>
          <p:spPr>
            <a:xfrm>
              <a:off x="2530406"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44"/>
            <p:cNvSpPr/>
            <p:nvPr/>
          </p:nvSpPr>
          <p:spPr>
            <a:xfrm>
              <a:off x="2678322" y="443705"/>
              <a:ext cx="129448" cy="129448"/>
            </a:xfrm>
            <a:custGeom>
              <a:rect b="b" l="l" r="r" t="t"/>
              <a:pathLst>
                <a:path extrusionOk="0" h="8334" w="8334">
                  <a:moveTo>
                    <a:pt x="0" y="1"/>
                  </a:moveTo>
                  <a:lnTo>
                    <a:pt x="0" y="8334"/>
                  </a:lnTo>
                  <a:lnTo>
                    <a:pt x="8333" y="8334"/>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44"/>
            <p:cNvSpPr/>
            <p:nvPr/>
          </p:nvSpPr>
          <p:spPr>
            <a:xfrm>
              <a:off x="2807755" y="443705"/>
              <a:ext cx="166431" cy="129448"/>
            </a:xfrm>
            <a:custGeom>
              <a:rect b="b" l="l" r="r" t="t"/>
              <a:pathLst>
                <a:path extrusionOk="0" h="8334" w="10715">
                  <a:moveTo>
                    <a:pt x="0" y="1"/>
                  </a:moveTo>
                  <a:lnTo>
                    <a:pt x="0" y="8334"/>
                  </a:lnTo>
                  <a:lnTo>
                    <a:pt x="10714" y="8334"/>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44"/>
            <p:cNvSpPr/>
            <p:nvPr/>
          </p:nvSpPr>
          <p:spPr>
            <a:xfrm>
              <a:off x="2974170" y="443705"/>
              <a:ext cx="147932" cy="129448"/>
            </a:xfrm>
            <a:custGeom>
              <a:rect b="b" l="l" r="r" t="t"/>
              <a:pathLst>
                <a:path extrusionOk="0" h="8334" w="9524">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44"/>
            <p:cNvSpPr/>
            <p:nvPr/>
          </p:nvSpPr>
          <p:spPr>
            <a:xfrm>
              <a:off x="3122086" y="443705"/>
              <a:ext cx="147916" cy="129448"/>
            </a:xfrm>
            <a:custGeom>
              <a:rect b="b" l="l" r="r" t="t"/>
              <a:pathLst>
                <a:path extrusionOk="0" h="8334" w="9523">
                  <a:moveTo>
                    <a:pt x="0" y="1"/>
                  </a:moveTo>
                  <a:lnTo>
                    <a:pt x="0"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44"/>
            <p:cNvSpPr/>
            <p:nvPr/>
          </p:nvSpPr>
          <p:spPr>
            <a:xfrm>
              <a:off x="3269986" y="443705"/>
              <a:ext cx="147932" cy="129448"/>
            </a:xfrm>
            <a:custGeom>
              <a:rect b="b" l="l" r="r" t="t"/>
              <a:pathLst>
                <a:path extrusionOk="0" h="8334" w="9524">
                  <a:moveTo>
                    <a:pt x="1" y="1"/>
                  </a:moveTo>
                  <a:lnTo>
                    <a:pt x="1" y="8334"/>
                  </a:lnTo>
                  <a:lnTo>
                    <a:pt x="9524" y="8334"/>
                  </a:lnTo>
                  <a:lnTo>
                    <a:pt x="952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44"/>
            <p:cNvSpPr/>
            <p:nvPr/>
          </p:nvSpPr>
          <p:spPr>
            <a:xfrm>
              <a:off x="3417902" y="443705"/>
              <a:ext cx="147932" cy="129448"/>
            </a:xfrm>
            <a:custGeom>
              <a:rect b="b" l="l" r="r" t="t"/>
              <a:pathLst>
                <a:path extrusionOk="0" h="8334" w="9524">
                  <a:moveTo>
                    <a:pt x="1" y="1"/>
                  </a:moveTo>
                  <a:lnTo>
                    <a:pt x="1" y="8334"/>
                  </a:lnTo>
                  <a:lnTo>
                    <a:pt x="9523" y="8334"/>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44"/>
            <p:cNvSpPr/>
            <p:nvPr/>
          </p:nvSpPr>
          <p:spPr>
            <a:xfrm>
              <a:off x="2530406" y="277320"/>
              <a:ext cx="147932" cy="166400"/>
            </a:xfrm>
            <a:custGeom>
              <a:rect b="b" l="l" r="r" t="t"/>
              <a:pathLst>
                <a:path extrusionOk="0" h="10713" w="9524">
                  <a:moveTo>
                    <a:pt x="1" y="0"/>
                  </a:moveTo>
                  <a:lnTo>
                    <a:pt x="1"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44"/>
            <p:cNvSpPr/>
            <p:nvPr/>
          </p:nvSpPr>
          <p:spPr>
            <a:xfrm>
              <a:off x="2678322" y="277320"/>
              <a:ext cx="129448" cy="166400"/>
            </a:xfrm>
            <a:custGeom>
              <a:rect b="b" l="l" r="r" t="t"/>
              <a:pathLst>
                <a:path extrusionOk="0" h="10713" w="8334">
                  <a:moveTo>
                    <a:pt x="0" y="0"/>
                  </a:moveTo>
                  <a:lnTo>
                    <a:pt x="0" y="10713"/>
                  </a:lnTo>
                  <a:lnTo>
                    <a:pt x="8333" y="1071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44"/>
            <p:cNvSpPr/>
            <p:nvPr/>
          </p:nvSpPr>
          <p:spPr>
            <a:xfrm>
              <a:off x="2807755" y="277320"/>
              <a:ext cx="166431" cy="166400"/>
            </a:xfrm>
            <a:custGeom>
              <a:rect b="b" l="l" r="r" t="t"/>
              <a:pathLst>
                <a:path extrusionOk="0" h="10713" w="10715">
                  <a:moveTo>
                    <a:pt x="0" y="0"/>
                  </a:moveTo>
                  <a:lnTo>
                    <a:pt x="0" y="10713"/>
                  </a:lnTo>
                  <a:lnTo>
                    <a:pt x="10714" y="1071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44"/>
            <p:cNvSpPr/>
            <p:nvPr/>
          </p:nvSpPr>
          <p:spPr>
            <a:xfrm>
              <a:off x="2974170" y="277320"/>
              <a:ext cx="147932" cy="166400"/>
            </a:xfrm>
            <a:custGeom>
              <a:rect b="b" l="l" r="r" t="t"/>
              <a:pathLst>
                <a:path extrusionOk="0" h="10713" w="9524">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44"/>
            <p:cNvSpPr/>
            <p:nvPr/>
          </p:nvSpPr>
          <p:spPr>
            <a:xfrm>
              <a:off x="3122086" y="277320"/>
              <a:ext cx="147916" cy="166400"/>
            </a:xfrm>
            <a:custGeom>
              <a:rect b="b" l="l" r="r" t="t"/>
              <a:pathLst>
                <a:path extrusionOk="0" h="10713" w="9523">
                  <a:moveTo>
                    <a:pt x="0" y="0"/>
                  </a:moveTo>
                  <a:lnTo>
                    <a:pt x="0" y="10713"/>
                  </a:lnTo>
                  <a:lnTo>
                    <a:pt x="9523" y="1071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44"/>
            <p:cNvSpPr/>
            <p:nvPr/>
          </p:nvSpPr>
          <p:spPr>
            <a:xfrm>
              <a:off x="3269986" y="277320"/>
              <a:ext cx="147932" cy="166400"/>
            </a:xfrm>
            <a:custGeom>
              <a:rect b="b" l="l" r="r" t="t"/>
              <a:pathLst>
                <a:path extrusionOk="0" h="10713" w="9524">
                  <a:moveTo>
                    <a:pt x="1" y="0"/>
                  </a:moveTo>
                  <a:lnTo>
                    <a:pt x="1" y="10713"/>
                  </a:lnTo>
                  <a:lnTo>
                    <a:pt x="9524" y="10713"/>
                  </a:lnTo>
                  <a:lnTo>
                    <a:pt x="9524"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44"/>
            <p:cNvSpPr/>
            <p:nvPr/>
          </p:nvSpPr>
          <p:spPr>
            <a:xfrm>
              <a:off x="2530406" y="129404"/>
              <a:ext cx="147932" cy="147932"/>
            </a:xfrm>
            <a:custGeom>
              <a:rect b="b" l="l" r="r" t="t"/>
              <a:pathLst>
                <a:path extrusionOk="0" h="9524" w="9524">
                  <a:moveTo>
                    <a:pt x="1" y="1"/>
                  </a:moveTo>
                  <a:lnTo>
                    <a:pt x="1"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44"/>
            <p:cNvSpPr/>
            <p:nvPr/>
          </p:nvSpPr>
          <p:spPr>
            <a:xfrm>
              <a:off x="2678322" y="129404"/>
              <a:ext cx="129448" cy="147932"/>
            </a:xfrm>
            <a:custGeom>
              <a:rect b="b" l="l" r="r" t="t"/>
              <a:pathLst>
                <a:path extrusionOk="0" h="9524" w="8334">
                  <a:moveTo>
                    <a:pt x="0" y="1"/>
                  </a:moveTo>
                  <a:lnTo>
                    <a:pt x="0" y="9523"/>
                  </a:lnTo>
                  <a:lnTo>
                    <a:pt x="8333" y="9523"/>
                  </a:lnTo>
                  <a:lnTo>
                    <a:pt x="833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44"/>
            <p:cNvSpPr/>
            <p:nvPr/>
          </p:nvSpPr>
          <p:spPr>
            <a:xfrm>
              <a:off x="2807755" y="129404"/>
              <a:ext cx="166431" cy="147932"/>
            </a:xfrm>
            <a:custGeom>
              <a:rect b="b" l="l" r="r" t="t"/>
              <a:pathLst>
                <a:path extrusionOk="0" h="9524" w="10715">
                  <a:moveTo>
                    <a:pt x="0" y="1"/>
                  </a:moveTo>
                  <a:lnTo>
                    <a:pt x="0" y="9523"/>
                  </a:lnTo>
                  <a:lnTo>
                    <a:pt x="10714" y="9523"/>
                  </a:lnTo>
                  <a:lnTo>
                    <a:pt x="10714"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44"/>
            <p:cNvSpPr/>
            <p:nvPr/>
          </p:nvSpPr>
          <p:spPr>
            <a:xfrm>
              <a:off x="2974170" y="129404"/>
              <a:ext cx="147932" cy="147932"/>
            </a:xfrm>
            <a:custGeom>
              <a:rect b="b" l="l" r="r" t="t"/>
              <a:pathLst>
                <a:path extrusionOk="0" h="9524" w="9524">
                  <a:moveTo>
                    <a:pt x="0" y="1"/>
                  </a:moveTo>
                  <a:lnTo>
                    <a:pt x="0" y="9523"/>
                  </a:lnTo>
                  <a:lnTo>
                    <a:pt x="9523" y="9523"/>
                  </a:lnTo>
                  <a:lnTo>
                    <a:pt x="9523" y="1"/>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44"/>
            <p:cNvSpPr/>
            <p:nvPr/>
          </p:nvSpPr>
          <p:spPr>
            <a:xfrm>
              <a:off x="3122086" y="129404"/>
              <a:ext cx="147916" cy="147932"/>
            </a:xfrm>
            <a:custGeom>
              <a:rect b="b" l="l" r="r" t="t"/>
              <a:pathLst>
                <a:path extrusionOk="0" h="9524" w="9523">
                  <a:moveTo>
                    <a:pt x="0" y="1"/>
                  </a:moveTo>
                  <a:lnTo>
                    <a:pt x="0" y="9523"/>
                  </a:lnTo>
                  <a:lnTo>
                    <a:pt x="9523" y="9523"/>
                  </a:lnTo>
                  <a:lnTo>
                    <a:pt x="9523" y="1"/>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44"/>
            <p:cNvSpPr/>
            <p:nvPr/>
          </p:nvSpPr>
          <p:spPr>
            <a:xfrm>
              <a:off x="2530406" y="-12"/>
              <a:ext cx="147932" cy="129432"/>
            </a:xfrm>
            <a:custGeom>
              <a:rect b="b" l="l" r="r" t="t"/>
              <a:pathLst>
                <a:path extrusionOk="0" h="8333" w="9524">
                  <a:moveTo>
                    <a:pt x="1" y="0"/>
                  </a:moveTo>
                  <a:lnTo>
                    <a:pt x="1" y="8333"/>
                  </a:lnTo>
                  <a:lnTo>
                    <a:pt x="9523" y="8333"/>
                  </a:lnTo>
                  <a:lnTo>
                    <a:pt x="952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44"/>
            <p:cNvSpPr/>
            <p:nvPr/>
          </p:nvSpPr>
          <p:spPr>
            <a:xfrm>
              <a:off x="2678322" y="-12"/>
              <a:ext cx="129448" cy="129432"/>
            </a:xfrm>
            <a:custGeom>
              <a:rect b="b" l="l" r="r" t="t"/>
              <a:pathLst>
                <a:path extrusionOk="0" h="8333" w="8334">
                  <a:moveTo>
                    <a:pt x="0" y="0"/>
                  </a:moveTo>
                  <a:lnTo>
                    <a:pt x="0" y="8333"/>
                  </a:lnTo>
                  <a:lnTo>
                    <a:pt x="8333" y="8333"/>
                  </a:lnTo>
                  <a:lnTo>
                    <a:pt x="8333"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44"/>
            <p:cNvSpPr/>
            <p:nvPr/>
          </p:nvSpPr>
          <p:spPr>
            <a:xfrm>
              <a:off x="2807755" y="-12"/>
              <a:ext cx="166431" cy="129432"/>
            </a:xfrm>
            <a:custGeom>
              <a:rect b="b" l="l" r="r" t="t"/>
              <a:pathLst>
                <a:path extrusionOk="0" h="8333" w="10715">
                  <a:moveTo>
                    <a:pt x="0" y="0"/>
                  </a:moveTo>
                  <a:lnTo>
                    <a:pt x="0" y="8333"/>
                  </a:lnTo>
                  <a:lnTo>
                    <a:pt x="10714" y="8333"/>
                  </a:lnTo>
                  <a:lnTo>
                    <a:pt x="10714" y="0"/>
                  </a:lnTo>
                  <a:close/>
                </a:path>
              </a:pathLst>
            </a:cu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44"/>
            <p:cNvSpPr/>
            <p:nvPr/>
          </p:nvSpPr>
          <p:spPr>
            <a:xfrm>
              <a:off x="2974170" y="-12"/>
              <a:ext cx="147932" cy="129432"/>
            </a:xfrm>
            <a:custGeom>
              <a:rect b="b" l="l" r="r" t="t"/>
              <a:pathLst>
                <a:path extrusionOk="0" h="8333" w="9524">
                  <a:moveTo>
                    <a:pt x="0" y="0"/>
                  </a:moveTo>
                  <a:lnTo>
                    <a:pt x="0" y="8333"/>
                  </a:lnTo>
                  <a:lnTo>
                    <a:pt x="9523" y="8333"/>
                  </a:lnTo>
                  <a:lnTo>
                    <a:pt x="9523" y="0"/>
                  </a:lnTo>
                  <a:close/>
                </a:path>
              </a:pathLst>
            </a:cu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52" name="Google Shape;1852;p44"/>
          <p:cNvGrpSpPr/>
          <p:nvPr/>
        </p:nvGrpSpPr>
        <p:grpSpPr>
          <a:xfrm>
            <a:off x="-387375" y="2038775"/>
            <a:ext cx="1722000" cy="3104450"/>
            <a:chOff x="-387375" y="2038775"/>
            <a:chExt cx="1722000" cy="3104450"/>
          </a:xfrm>
        </p:grpSpPr>
        <p:sp>
          <p:nvSpPr>
            <p:cNvPr id="1853" name="Google Shape;1853;p44"/>
            <p:cNvSpPr/>
            <p:nvPr/>
          </p:nvSpPr>
          <p:spPr>
            <a:xfrm>
              <a:off x="-387375" y="2038775"/>
              <a:ext cx="1722000" cy="408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44"/>
            <p:cNvSpPr/>
            <p:nvPr/>
          </p:nvSpPr>
          <p:spPr>
            <a:xfrm>
              <a:off x="-387375" y="2442933"/>
              <a:ext cx="1722000" cy="1809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p44"/>
            <p:cNvSpPr/>
            <p:nvPr/>
          </p:nvSpPr>
          <p:spPr>
            <a:xfrm>
              <a:off x="-387375" y="2623825"/>
              <a:ext cx="1722000" cy="25194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56" name="Google Shape;1856;p44"/>
          <p:cNvGrpSpPr/>
          <p:nvPr/>
        </p:nvGrpSpPr>
        <p:grpSpPr>
          <a:xfrm>
            <a:off x="2424675" y="3715725"/>
            <a:ext cx="6719400" cy="1426850"/>
            <a:chOff x="2424675" y="3715725"/>
            <a:chExt cx="6719400" cy="1426850"/>
          </a:xfrm>
        </p:grpSpPr>
        <p:sp>
          <p:nvSpPr>
            <p:cNvPr id="1857" name="Google Shape;1857;p44"/>
            <p:cNvSpPr/>
            <p:nvPr/>
          </p:nvSpPr>
          <p:spPr>
            <a:xfrm>
              <a:off x="2424675" y="3715725"/>
              <a:ext cx="6719400" cy="408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8" name="Google Shape;1858;p44"/>
            <p:cNvSpPr/>
            <p:nvPr/>
          </p:nvSpPr>
          <p:spPr>
            <a:xfrm>
              <a:off x="2424675" y="4119883"/>
              <a:ext cx="6719400" cy="1809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44"/>
            <p:cNvSpPr/>
            <p:nvPr/>
          </p:nvSpPr>
          <p:spPr>
            <a:xfrm>
              <a:off x="2424675" y="4300775"/>
              <a:ext cx="6719400" cy="841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60" name="Shape 1860"/>
        <p:cNvGrpSpPr/>
        <p:nvPr/>
      </p:nvGrpSpPr>
      <p:grpSpPr>
        <a:xfrm>
          <a:off x="0" y="0"/>
          <a:ext cx="0" cy="0"/>
          <a:chOff x="0" y="0"/>
          <a:chExt cx="0" cy="0"/>
        </a:xfrm>
      </p:grpSpPr>
      <p:sp>
        <p:nvSpPr>
          <p:cNvPr id="1861" name="Google Shape;1861;p45"/>
          <p:cNvSpPr txBox="1"/>
          <p:nvPr>
            <p:ph idx="1" type="body"/>
          </p:nvPr>
        </p:nvSpPr>
        <p:spPr>
          <a:xfrm>
            <a:off x="778900" y="1302400"/>
            <a:ext cx="3561300" cy="32664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1862" name="Google Shape;1862;p45"/>
          <p:cNvSpPr txBox="1"/>
          <p:nvPr>
            <p:ph idx="2" type="body"/>
          </p:nvPr>
        </p:nvSpPr>
        <p:spPr>
          <a:xfrm>
            <a:off x="4803804" y="1302400"/>
            <a:ext cx="3561300" cy="32664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1863" name="Google Shape;1863;p45"/>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1864" name="Google Shape;1864;p45"/>
          <p:cNvGrpSpPr/>
          <p:nvPr/>
        </p:nvGrpSpPr>
        <p:grpSpPr>
          <a:xfrm>
            <a:off x="76205" y="76195"/>
            <a:ext cx="428390" cy="367189"/>
            <a:chOff x="753950" y="238125"/>
            <a:chExt cx="6111125" cy="5238075"/>
          </a:xfrm>
        </p:grpSpPr>
        <p:sp>
          <p:nvSpPr>
            <p:cNvPr id="1865" name="Google Shape;1865;p45"/>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45"/>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45"/>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8" name="Google Shape;1868;p45"/>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9" name="Google Shape;1869;p45"/>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0" name="Google Shape;1870;p45"/>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1" name="Google Shape;1871;p45"/>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p45"/>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3" name="Google Shape;1873;p45"/>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4" name="Google Shape;1874;p45"/>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5" name="Google Shape;1875;p45"/>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p45"/>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7" name="Google Shape;1877;p45"/>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8" name="Google Shape;1878;p45"/>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p45"/>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0" name="Google Shape;1880;p45"/>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p45"/>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45"/>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45"/>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45"/>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p45"/>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p45"/>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p45"/>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p45"/>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p45"/>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p45"/>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p45"/>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92" name="Google Shape;1892;p45"/>
          <p:cNvGrpSpPr/>
          <p:nvPr/>
        </p:nvGrpSpPr>
        <p:grpSpPr>
          <a:xfrm>
            <a:off x="656305" y="76195"/>
            <a:ext cx="428390" cy="367189"/>
            <a:chOff x="753950" y="238125"/>
            <a:chExt cx="6111125" cy="5238075"/>
          </a:xfrm>
        </p:grpSpPr>
        <p:sp>
          <p:nvSpPr>
            <p:cNvPr id="1893" name="Google Shape;1893;p45"/>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p45"/>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p45"/>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p45"/>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7" name="Google Shape;1897;p45"/>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p45"/>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p45"/>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p45"/>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p45"/>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p45"/>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p45"/>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p45"/>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p45"/>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p45"/>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p45"/>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p45"/>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p45"/>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p45"/>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p45"/>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p45"/>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p45"/>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4" name="Google Shape;1914;p45"/>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5" name="Google Shape;1915;p45"/>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p45"/>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7" name="Google Shape;1917;p45"/>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p45"/>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9" name="Google Shape;1919;p45"/>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20" name="Google Shape;1920;p45"/>
          <p:cNvGrpSpPr/>
          <p:nvPr/>
        </p:nvGrpSpPr>
        <p:grpSpPr>
          <a:xfrm>
            <a:off x="1236405" y="76195"/>
            <a:ext cx="428390" cy="367189"/>
            <a:chOff x="753950" y="238125"/>
            <a:chExt cx="6111125" cy="5238075"/>
          </a:xfrm>
        </p:grpSpPr>
        <p:sp>
          <p:nvSpPr>
            <p:cNvPr id="1921" name="Google Shape;1921;p45"/>
            <p:cNvSpPr/>
            <p:nvPr/>
          </p:nvSpPr>
          <p:spPr>
            <a:xfrm>
              <a:off x="1627000" y="238125"/>
              <a:ext cx="873075" cy="873075"/>
            </a:xfrm>
            <a:custGeom>
              <a:rect b="b" l="l" r="r" t="t"/>
              <a:pathLst>
                <a:path extrusionOk="0" h="34923" w="34923">
                  <a:moveTo>
                    <a:pt x="0" y="0"/>
                  </a:moveTo>
                  <a:lnTo>
                    <a:pt x="0" y="34922"/>
                  </a:lnTo>
                  <a:lnTo>
                    <a:pt x="34922" y="34922"/>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2" name="Google Shape;1922;p45"/>
            <p:cNvSpPr/>
            <p:nvPr/>
          </p:nvSpPr>
          <p:spPr>
            <a:xfrm>
              <a:off x="2500050" y="238125"/>
              <a:ext cx="873000" cy="873075"/>
            </a:xfrm>
            <a:custGeom>
              <a:rect b="b" l="l" r="r" t="t"/>
              <a:pathLst>
                <a:path extrusionOk="0" h="34923" w="34920">
                  <a:moveTo>
                    <a:pt x="0" y="0"/>
                  </a:moveTo>
                  <a:lnTo>
                    <a:pt x="0" y="34922"/>
                  </a:lnTo>
                  <a:lnTo>
                    <a:pt x="34919" y="34922"/>
                  </a:lnTo>
                  <a:lnTo>
                    <a:pt x="34919"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3" name="Google Shape;1923;p45"/>
            <p:cNvSpPr/>
            <p:nvPr/>
          </p:nvSpPr>
          <p:spPr>
            <a:xfrm>
              <a:off x="4246075" y="238125"/>
              <a:ext cx="872975" cy="873075"/>
            </a:xfrm>
            <a:custGeom>
              <a:rect b="b" l="l" r="r" t="t"/>
              <a:pathLst>
                <a:path extrusionOk="0" h="34923" w="34919">
                  <a:moveTo>
                    <a:pt x="0" y="0"/>
                  </a:moveTo>
                  <a:lnTo>
                    <a:pt x="0" y="34922"/>
                  </a:lnTo>
                  <a:lnTo>
                    <a:pt x="34918" y="34922"/>
                  </a:lnTo>
                  <a:lnTo>
                    <a:pt x="3491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4" name="Google Shape;1924;p45"/>
            <p:cNvSpPr/>
            <p:nvPr/>
          </p:nvSpPr>
          <p:spPr>
            <a:xfrm>
              <a:off x="5119025" y="238125"/>
              <a:ext cx="873000" cy="873075"/>
            </a:xfrm>
            <a:custGeom>
              <a:rect b="b" l="l" r="r" t="t"/>
              <a:pathLst>
                <a:path extrusionOk="0" h="34923" w="34920">
                  <a:moveTo>
                    <a:pt x="0" y="0"/>
                  </a:moveTo>
                  <a:lnTo>
                    <a:pt x="0" y="34922"/>
                  </a:lnTo>
                  <a:lnTo>
                    <a:pt x="34920" y="34922"/>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5" name="Google Shape;1925;p45"/>
            <p:cNvSpPr/>
            <p:nvPr/>
          </p:nvSpPr>
          <p:spPr>
            <a:xfrm>
              <a:off x="753950"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p45"/>
            <p:cNvSpPr/>
            <p:nvPr/>
          </p:nvSpPr>
          <p:spPr>
            <a:xfrm>
              <a:off x="1627000" y="1111175"/>
              <a:ext cx="873075" cy="872925"/>
            </a:xfrm>
            <a:custGeom>
              <a:rect b="b" l="l" r="r" t="t"/>
              <a:pathLst>
                <a:path extrusionOk="0" h="34917" w="34923">
                  <a:moveTo>
                    <a:pt x="0" y="0"/>
                  </a:moveTo>
                  <a:lnTo>
                    <a:pt x="0" y="34917"/>
                  </a:lnTo>
                  <a:lnTo>
                    <a:pt x="34922" y="34917"/>
                  </a:lnTo>
                  <a:lnTo>
                    <a:pt x="34922" y="0"/>
                  </a:lnTo>
                  <a:close/>
                </a:path>
              </a:pathLst>
            </a:cu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p45"/>
            <p:cNvSpPr/>
            <p:nvPr/>
          </p:nvSpPr>
          <p:spPr>
            <a:xfrm>
              <a:off x="2500050" y="1111175"/>
              <a:ext cx="873000" cy="872925"/>
            </a:xfrm>
            <a:custGeom>
              <a:rect b="b" l="l" r="r" t="t"/>
              <a:pathLst>
                <a:path extrusionOk="0" h="34917" w="34920">
                  <a:moveTo>
                    <a:pt x="0" y="0"/>
                  </a:moveTo>
                  <a:lnTo>
                    <a:pt x="0" y="34917"/>
                  </a:lnTo>
                  <a:lnTo>
                    <a:pt x="34919" y="34917"/>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p45"/>
            <p:cNvSpPr/>
            <p:nvPr/>
          </p:nvSpPr>
          <p:spPr>
            <a:xfrm>
              <a:off x="3372944" y="1111175"/>
              <a:ext cx="873075" cy="872925"/>
            </a:xfrm>
            <a:custGeom>
              <a:rect b="b" l="l" r="r" t="t"/>
              <a:pathLst>
                <a:path extrusionOk="0" h="34917" w="34923">
                  <a:moveTo>
                    <a:pt x="0" y="0"/>
                  </a:moveTo>
                  <a:lnTo>
                    <a:pt x="0" y="34917"/>
                  </a:lnTo>
                  <a:lnTo>
                    <a:pt x="34922" y="34917"/>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p45"/>
            <p:cNvSpPr/>
            <p:nvPr/>
          </p:nvSpPr>
          <p:spPr>
            <a:xfrm>
              <a:off x="4245994" y="1111175"/>
              <a:ext cx="872975" cy="872925"/>
            </a:xfrm>
            <a:custGeom>
              <a:rect b="b" l="l" r="r" t="t"/>
              <a:pathLst>
                <a:path extrusionOk="0" h="34917" w="34919">
                  <a:moveTo>
                    <a:pt x="0" y="0"/>
                  </a:moveTo>
                  <a:lnTo>
                    <a:pt x="0" y="34917"/>
                  </a:lnTo>
                  <a:lnTo>
                    <a:pt x="34918" y="34917"/>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0" name="Google Shape;1930;p45"/>
            <p:cNvSpPr/>
            <p:nvPr/>
          </p:nvSpPr>
          <p:spPr>
            <a:xfrm>
              <a:off x="5119025" y="1111175"/>
              <a:ext cx="873000" cy="872925"/>
            </a:xfrm>
            <a:custGeom>
              <a:rect b="b" l="l" r="r" t="t"/>
              <a:pathLst>
                <a:path extrusionOk="0" h="34917" w="34920">
                  <a:moveTo>
                    <a:pt x="0" y="0"/>
                  </a:moveTo>
                  <a:lnTo>
                    <a:pt x="0" y="34917"/>
                  </a:lnTo>
                  <a:lnTo>
                    <a:pt x="34920" y="34917"/>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1" name="Google Shape;1931;p45"/>
            <p:cNvSpPr/>
            <p:nvPr/>
          </p:nvSpPr>
          <p:spPr>
            <a:xfrm>
              <a:off x="5992000" y="1111175"/>
              <a:ext cx="873075" cy="872925"/>
            </a:xfrm>
            <a:custGeom>
              <a:rect b="b" l="l" r="r" t="t"/>
              <a:pathLst>
                <a:path extrusionOk="0" h="34917" w="34923">
                  <a:moveTo>
                    <a:pt x="1" y="0"/>
                  </a:moveTo>
                  <a:lnTo>
                    <a:pt x="1" y="34917"/>
                  </a:lnTo>
                  <a:lnTo>
                    <a:pt x="34923" y="34917"/>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2" name="Google Shape;1932;p45"/>
            <p:cNvSpPr/>
            <p:nvPr/>
          </p:nvSpPr>
          <p:spPr>
            <a:xfrm>
              <a:off x="75395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p45"/>
            <p:cNvSpPr/>
            <p:nvPr/>
          </p:nvSpPr>
          <p:spPr>
            <a:xfrm>
              <a:off x="1627000"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p45"/>
            <p:cNvSpPr/>
            <p:nvPr/>
          </p:nvSpPr>
          <p:spPr>
            <a:xfrm>
              <a:off x="2500050" y="1984125"/>
              <a:ext cx="873000" cy="873025"/>
            </a:xfrm>
            <a:custGeom>
              <a:rect b="b" l="l" r="r" t="t"/>
              <a:pathLst>
                <a:path extrusionOk="0" h="34921" w="34920">
                  <a:moveTo>
                    <a:pt x="0" y="0"/>
                  </a:moveTo>
                  <a:lnTo>
                    <a:pt x="0" y="34921"/>
                  </a:lnTo>
                  <a:lnTo>
                    <a:pt x="34919" y="34921"/>
                  </a:lnTo>
                  <a:lnTo>
                    <a:pt x="3491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p45"/>
            <p:cNvSpPr/>
            <p:nvPr/>
          </p:nvSpPr>
          <p:spPr>
            <a:xfrm>
              <a:off x="3372944" y="1984125"/>
              <a:ext cx="873075" cy="873025"/>
            </a:xfrm>
            <a:custGeom>
              <a:rect b="b" l="l" r="r" t="t"/>
              <a:pathLst>
                <a:path extrusionOk="0" h="34921" w="34923">
                  <a:moveTo>
                    <a:pt x="0" y="0"/>
                  </a:moveTo>
                  <a:lnTo>
                    <a:pt x="0" y="34921"/>
                  </a:lnTo>
                  <a:lnTo>
                    <a:pt x="34922" y="34921"/>
                  </a:lnTo>
                  <a:lnTo>
                    <a:pt x="3492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p45"/>
            <p:cNvSpPr/>
            <p:nvPr/>
          </p:nvSpPr>
          <p:spPr>
            <a:xfrm>
              <a:off x="4245994" y="1984125"/>
              <a:ext cx="872975" cy="873025"/>
            </a:xfrm>
            <a:custGeom>
              <a:rect b="b" l="l" r="r" t="t"/>
              <a:pathLst>
                <a:path extrusionOk="0" h="34921" w="34919">
                  <a:moveTo>
                    <a:pt x="0" y="0"/>
                  </a:moveTo>
                  <a:lnTo>
                    <a:pt x="0" y="34921"/>
                  </a:lnTo>
                  <a:lnTo>
                    <a:pt x="34918" y="34921"/>
                  </a:lnTo>
                  <a:lnTo>
                    <a:pt x="34918"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p45"/>
            <p:cNvSpPr/>
            <p:nvPr/>
          </p:nvSpPr>
          <p:spPr>
            <a:xfrm>
              <a:off x="5119025" y="1984125"/>
              <a:ext cx="873000" cy="873025"/>
            </a:xfrm>
            <a:custGeom>
              <a:rect b="b" l="l" r="r" t="t"/>
              <a:pathLst>
                <a:path extrusionOk="0" h="34921" w="34920">
                  <a:moveTo>
                    <a:pt x="0" y="0"/>
                  </a:moveTo>
                  <a:lnTo>
                    <a:pt x="0" y="34921"/>
                  </a:lnTo>
                  <a:lnTo>
                    <a:pt x="34920" y="34921"/>
                  </a:lnTo>
                  <a:lnTo>
                    <a:pt x="3492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p45"/>
            <p:cNvSpPr/>
            <p:nvPr/>
          </p:nvSpPr>
          <p:spPr>
            <a:xfrm>
              <a:off x="5992000" y="1984125"/>
              <a:ext cx="873075" cy="873025"/>
            </a:xfrm>
            <a:custGeom>
              <a:rect b="b" l="l" r="r" t="t"/>
              <a:pathLst>
                <a:path extrusionOk="0" h="34921" w="34923">
                  <a:moveTo>
                    <a:pt x="1" y="0"/>
                  </a:moveTo>
                  <a:lnTo>
                    <a:pt x="1" y="34921"/>
                  </a:lnTo>
                  <a:lnTo>
                    <a:pt x="34923" y="34921"/>
                  </a:lnTo>
                  <a:lnTo>
                    <a:pt x="3492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p45"/>
            <p:cNvSpPr/>
            <p:nvPr/>
          </p:nvSpPr>
          <p:spPr>
            <a:xfrm>
              <a:off x="1627000"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p45"/>
            <p:cNvSpPr/>
            <p:nvPr/>
          </p:nvSpPr>
          <p:spPr>
            <a:xfrm>
              <a:off x="2499969" y="2857125"/>
              <a:ext cx="873000" cy="873125"/>
            </a:xfrm>
            <a:custGeom>
              <a:rect b="b" l="l" r="r" t="t"/>
              <a:pathLst>
                <a:path extrusionOk="0" h="34925" w="34920">
                  <a:moveTo>
                    <a:pt x="0" y="1"/>
                  </a:moveTo>
                  <a:lnTo>
                    <a:pt x="0" y="34924"/>
                  </a:lnTo>
                  <a:lnTo>
                    <a:pt x="34919" y="34924"/>
                  </a:lnTo>
                  <a:lnTo>
                    <a:pt x="34919"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p45"/>
            <p:cNvSpPr/>
            <p:nvPr/>
          </p:nvSpPr>
          <p:spPr>
            <a:xfrm>
              <a:off x="3372944" y="2857125"/>
              <a:ext cx="873075" cy="873125"/>
            </a:xfrm>
            <a:custGeom>
              <a:rect b="b" l="l" r="r" t="t"/>
              <a:pathLst>
                <a:path extrusionOk="0" h="34925" w="34923">
                  <a:moveTo>
                    <a:pt x="0" y="1"/>
                  </a:moveTo>
                  <a:lnTo>
                    <a:pt x="0" y="34924"/>
                  </a:lnTo>
                  <a:lnTo>
                    <a:pt x="34922" y="34924"/>
                  </a:lnTo>
                  <a:lnTo>
                    <a:pt x="3492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p45"/>
            <p:cNvSpPr/>
            <p:nvPr/>
          </p:nvSpPr>
          <p:spPr>
            <a:xfrm>
              <a:off x="4246075" y="2857125"/>
              <a:ext cx="872975" cy="873125"/>
            </a:xfrm>
            <a:custGeom>
              <a:rect b="b" l="l" r="r" t="t"/>
              <a:pathLst>
                <a:path extrusionOk="0" h="34925" w="34919">
                  <a:moveTo>
                    <a:pt x="0" y="1"/>
                  </a:moveTo>
                  <a:lnTo>
                    <a:pt x="0" y="34924"/>
                  </a:lnTo>
                  <a:lnTo>
                    <a:pt x="34918" y="34924"/>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p45"/>
            <p:cNvSpPr/>
            <p:nvPr/>
          </p:nvSpPr>
          <p:spPr>
            <a:xfrm>
              <a:off x="5119025" y="2857125"/>
              <a:ext cx="873000" cy="873125"/>
            </a:xfrm>
            <a:custGeom>
              <a:rect b="b" l="l" r="r" t="t"/>
              <a:pathLst>
                <a:path extrusionOk="0" h="34925" w="34920">
                  <a:moveTo>
                    <a:pt x="0" y="1"/>
                  </a:moveTo>
                  <a:lnTo>
                    <a:pt x="0" y="34924"/>
                  </a:lnTo>
                  <a:lnTo>
                    <a:pt x="34920" y="34924"/>
                  </a:lnTo>
                  <a:lnTo>
                    <a:pt x="3492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p45"/>
            <p:cNvSpPr/>
            <p:nvPr/>
          </p:nvSpPr>
          <p:spPr>
            <a:xfrm>
              <a:off x="2500050" y="3730175"/>
              <a:ext cx="873000" cy="872975"/>
            </a:xfrm>
            <a:custGeom>
              <a:rect b="b" l="l" r="r" t="t"/>
              <a:pathLst>
                <a:path extrusionOk="0" h="34919" w="34920">
                  <a:moveTo>
                    <a:pt x="0" y="1"/>
                  </a:moveTo>
                  <a:lnTo>
                    <a:pt x="0" y="34919"/>
                  </a:lnTo>
                  <a:lnTo>
                    <a:pt x="34919" y="34919"/>
                  </a:lnTo>
                  <a:lnTo>
                    <a:pt x="34919"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p45"/>
            <p:cNvSpPr/>
            <p:nvPr/>
          </p:nvSpPr>
          <p:spPr>
            <a:xfrm>
              <a:off x="3373025" y="3730175"/>
              <a:ext cx="873075" cy="872975"/>
            </a:xfrm>
            <a:custGeom>
              <a:rect b="b" l="l" r="r" t="t"/>
              <a:pathLst>
                <a:path extrusionOk="0" h="34919" w="34923">
                  <a:moveTo>
                    <a:pt x="0" y="1"/>
                  </a:moveTo>
                  <a:lnTo>
                    <a:pt x="0" y="34919"/>
                  </a:lnTo>
                  <a:lnTo>
                    <a:pt x="34922" y="34919"/>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p45"/>
            <p:cNvSpPr/>
            <p:nvPr/>
          </p:nvSpPr>
          <p:spPr>
            <a:xfrm>
              <a:off x="4246075" y="3730175"/>
              <a:ext cx="872975" cy="872975"/>
            </a:xfrm>
            <a:custGeom>
              <a:rect b="b" l="l" r="r" t="t"/>
              <a:pathLst>
                <a:path extrusionOk="0" h="34919" w="34919">
                  <a:moveTo>
                    <a:pt x="0" y="1"/>
                  </a:moveTo>
                  <a:lnTo>
                    <a:pt x="0" y="34919"/>
                  </a:lnTo>
                  <a:lnTo>
                    <a:pt x="34918" y="34919"/>
                  </a:lnTo>
                  <a:lnTo>
                    <a:pt x="3491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p45"/>
            <p:cNvSpPr/>
            <p:nvPr/>
          </p:nvSpPr>
          <p:spPr>
            <a:xfrm>
              <a:off x="3373025" y="4603125"/>
              <a:ext cx="873075" cy="873075"/>
            </a:xfrm>
            <a:custGeom>
              <a:rect b="b" l="l" r="r" t="t"/>
              <a:pathLst>
                <a:path extrusionOk="0" h="34923" w="34923">
                  <a:moveTo>
                    <a:pt x="0" y="1"/>
                  </a:moveTo>
                  <a:lnTo>
                    <a:pt x="0" y="34923"/>
                  </a:lnTo>
                  <a:lnTo>
                    <a:pt x="34922" y="34923"/>
                  </a:lnTo>
                  <a:lnTo>
                    <a:pt x="3492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48" name="Shape 1948"/>
        <p:cNvGrpSpPr/>
        <p:nvPr/>
      </p:nvGrpSpPr>
      <p:grpSpPr>
        <a:xfrm>
          <a:off x="0" y="0"/>
          <a:ext cx="0" cy="0"/>
          <a:chOff x="0" y="0"/>
          <a:chExt cx="0" cy="0"/>
        </a:xfrm>
      </p:grpSpPr>
      <p:sp>
        <p:nvSpPr>
          <p:cNvPr id="1949" name="Google Shape;1949;p47"/>
          <p:cNvSpPr/>
          <p:nvPr/>
        </p:nvSpPr>
        <p:spPr>
          <a:xfrm>
            <a:off x="319350" y="243900"/>
            <a:ext cx="8505300" cy="4655700"/>
          </a:xfrm>
          <a:prstGeom prst="rect">
            <a:avLst/>
          </a:prstGeom>
          <a:noFill/>
          <a:ln cap="flat" cmpd="sng" w="381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p47"/>
          <p:cNvSpPr txBox="1"/>
          <p:nvPr>
            <p:ph type="title"/>
          </p:nvPr>
        </p:nvSpPr>
        <p:spPr>
          <a:xfrm>
            <a:off x="701025" y="627350"/>
            <a:ext cx="2210700" cy="398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6"/>
        </a:solidFill>
      </p:bgPr>
    </p:bg>
    <p:spTree>
      <p:nvGrpSpPr>
        <p:cNvPr id="5" name="Shape 5"/>
        <p:cNvGrpSpPr/>
        <p:nvPr/>
      </p:nvGrpSpPr>
      <p:grpSpPr>
        <a:xfrm>
          <a:off x="0" y="0"/>
          <a:ext cx="0" cy="0"/>
          <a:chOff x="0" y="0"/>
          <a:chExt cx="0" cy="0"/>
        </a:xfrm>
      </p:grpSpPr>
      <p:sp>
        <p:nvSpPr>
          <p:cNvPr id="6" name="Google Shape;6;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2800"/>
              <a:buFont typeface="Roboto"/>
              <a:buNone/>
              <a:defRPr b="0" i="0" sz="2800" u="none" cap="none" strike="noStrike">
                <a:solidFill>
                  <a:schemeClr val="accent1"/>
                </a:solidFill>
                <a:latin typeface="Roboto"/>
                <a:ea typeface="Roboto"/>
                <a:cs typeface="Roboto"/>
                <a:sym typeface="Roboto"/>
              </a:defRPr>
            </a:lvl1pPr>
            <a:lvl2pPr lvl="1" marR="0" rtl="0" algn="l">
              <a:lnSpc>
                <a:spcPct val="100000"/>
              </a:lnSpc>
              <a:spcBef>
                <a:spcPts val="0"/>
              </a:spcBef>
              <a:spcAft>
                <a:spcPts val="0"/>
              </a:spcAft>
              <a:buClr>
                <a:schemeClr val="accent1"/>
              </a:buClr>
              <a:buSzPts val="2800"/>
              <a:buFont typeface="Roboto"/>
              <a:buNone/>
              <a:defRPr b="0" i="0" sz="2800" u="none" cap="none" strike="noStrike">
                <a:solidFill>
                  <a:schemeClr val="accent1"/>
                </a:solidFill>
                <a:latin typeface="Roboto"/>
                <a:ea typeface="Roboto"/>
                <a:cs typeface="Roboto"/>
                <a:sym typeface="Roboto"/>
              </a:defRPr>
            </a:lvl2pPr>
            <a:lvl3pPr lvl="2" marR="0" rtl="0" algn="l">
              <a:lnSpc>
                <a:spcPct val="100000"/>
              </a:lnSpc>
              <a:spcBef>
                <a:spcPts val="0"/>
              </a:spcBef>
              <a:spcAft>
                <a:spcPts val="0"/>
              </a:spcAft>
              <a:buClr>
                <a:schemeClr val="accent1"/>
              </a:buClr>
              <a:buSzPts val="2800"/>
              <a:buFont typeface="Roboto"/>
              <a:buNone/>
              <a:defRPr b="0" i="0" sz="2800" u="none" cap="none" strike="noStrike">
                <a:solidFill>
                  <a:schemeClr val="accent1"/>
                </a:solidFill>
                <a:latin typeface="Roboto"/>
                <a:ea typeface="Roboto"/>
                <a:cs typeface="Roboto"/>
                <a:sym typeface="Roboto"/>
              </a:defRPr>
            </a:lvl3pPr>
            <a:lvl4pPr lvl="3" marR="0" rtl="0" algn="l">
              <a:lnSpc>
                <a:spcPct val="100000"/>
              </a:lnSpc>
              <a:spcBef>
                <a:spcPts val="0"/>
              </a:spcBef>
              <a:spcAft>
                <a:spcPts val="0"/>
              </a:spcAft>
              <a:buClr>
                <a:schemeClr val="accent1"/>
              </a:buClr>
              <a:buSzPts val="2800"/>
              <a:buFont typeface="Roboto"/>
              <a:buNone/>
              <a:defRPr b="0" i="0" sz="2800" u="none" cap="none" strike="noStrike">
                <a:solidFill>
                  <a:schemeClr val="accent1"/>
                </a:solidFill>
                <a:latin typeface="Roboto"/>
                <a:ea typeface="Roboto"/>
                <a:cs typeface="Roboto"/>
                <a:sym typeface="Roboto"/>
              </a:defRPr>
            </a:lvl4pPr>
            <a:lvl5pPr lvl="4" marR="0" rtl="0" algn="l">
              <a:lnSpc>
                <a:spcPct val="100000"/>
              </a:lnSpc>
              <a:spcBef>
                <a:spcPts val="0"/>
              </a:spcBef>
              <a:spcAft>
                <a:spcPts val="0"/>
              </a:spcAft>
              <a:buClr>
                <a:schemeClr val="accent1"/>
              </a:buClr>
              <a:buSzPts val="2800"/>
              <a:buFont typeface="Roboto"/>
              <a:buNone/>
              <a:defRPr b="0" i="0" sz="2800" u="none" cap="none" strike="noStrike">
                <a:solidFill>
                  <a:schemeClr val="accent1"/>
                </a:solidFill>
                <a:latin typeface="Roboto"/>
                <a:ea typeface="Roboto"/>
                <a:cs typeface="Roboto"/>
                <a:sym typeface="Roboto"/>
              </a:defRPr>
            </a:lvl5pPr>
            <a:lvl6pPr lvl="5" marR="0" rtl="0" algn="l">
              <a:lnSpc>
                <a:spcPct val="100000"/>
              </a:lnSpc>
              <a:spcBef>
                <a:spcPts val="0"/>
              </a:spcBef>
              <a:spcAft>
                <a:spcPts val="0"/>
              </a:spcAft>
              <a:buClr>
                <a:schemeClr val="accent1"/>
              </a:buClr>
              <a:buSzPts val="2800"/>
              <a:buFont typeface="Roboto"/>
              <a:buNone/>
              <a:defRPr b="0" i="0" sz="2800" u="none" cap="none" strike="noStrike">
                <a:solidFill>
                  <a:schemeClr val="accent1"/>
                </a:solidFill>
                <a:latin typeface="Roboto"/>
                <a:ea typeface="Roboto"/>
                <a:cs typeface="Roboto"/>
                <a:sym typeface="Roboto"/>
              </a:defRPr>
            </a:lvl6pPr>
            <a:lvl7pPr lvl="6" marR="0" rtl="0" algn="l">
              <a:lnSpc>
                <a:spcPct val="100000"/>
              </a:lnSpc>
              <a:spcBef>
                <a:spcPts val="0"/>
              </a:spcBef>
              <a:spcAft>
                <a:spcPts val="0"/>
              </a:spcAft>
              <a:buClr>
                <a:schemeClr val="accent1"/>
              </a:buClr>
              <a:buSzPts val="2800"/>
              <a:buFont typeface="Roboto"/>
              <a:buNone/>
              <a:defRPr b="0" i="0" sz="2800" u="none" cap="none" strike="noStrike">
                <a:solidFill>
                  <a:schemeClr val="accent1"/>
                </a:solidFill>
                <a:latin typeface="Roboto"/>
                <a:ea typeface="Roboto"/>
                <a:cs typeface="Roboto"/>
                <a:sym typeface="Roboto"/>
              </a:defRPr>
            </a:lvl7pPr>
            <a:lvl8pPr lvl="7" marR="0" rtl="0" algn="l">
              <a:lnSpc>
                <a:spcPct val="100000"/>
              </a:lnSpc>
              <a:spcBef>
                <a:spcPts val="0"/>
              </a:spcBef>
              <a:spcAft>
                <a:spcPts val="0"/>
              </a:spcAft>
              <a:buClr>
                <a:schemeClr val="accent1"/>
              </a:buClr>
              <a:buSzPts val="2800"/>
              <a:buFont typeface="Roboto"/>
              <a:buNone/>
              <a:defRPr b="0" i="0" sz="2800" u="none" cap="none" strike="noStrike">
                <a:solidFill>
                  <a:schemeClr val="accent1"/>
                </a:solidFill>
                <a:latin typeface="Roboto"/>
                <a:ea typeface="Roboto"/>
                <a:cs typeface="Roboto"/>
                <a:sym typeface="Roboto"/>
              </a:defRPr>
            </a:lvl8pPr>
            <a:lvl9pPr lvl="8" marR="0" rtl="0" algn="l">
              <a:lnSpc>
                <a:spcPct val="100000"/>
              </a:lnSpc>
              <a:spcBef>
                <a:spcPts val="0"/>
              </a:spcBef>
              <a:spcAft>
                <a:spcPts val="0"/>
              </a:spcAft>
              <a:buClr>
                <a:schemeClr val="accent1"/>
              </a:buClr>
              <a:buSzPts val="2800"/>
              <a:buFont typeface="Roboto"/>
              <a:buNone/>
              <a:defRPr b="0" i="0" sz="2800" u="none" cap="none" strike="noStrike">
                <a:solidFill>
                  <a:schemeClr val="accent1"/>
                </a:solidFill>
                <a:latin typeface="Roboto"/>
                <a:ea typeface="Roboto"/>
                <a:cs typeface="Roboto"/>
                <a:sym typeface="Roboto"/>
              </a:defRPr>
            </a:lvl9pPr>
          </a:lstStyle>
          <a:p/>
        </p:txBody>
      </p:sp>
      <p:sp>
        <p:nvSpPr>
          <p:cNvPr id="7" name="Google Shape;7;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accent1"/>
              </a:buClr>
              <a:buSzPts val="1800"/>
              <a:buFont typeface="Roboto"/>
              <a:buChar char="●"/>
              <a:defRPr b="0" i="0" sz="1800" u="none" cap="none" strike="noStrike">
                <a:solidFill>
                  <a:schemeClr val="accent1"/>
                </a:solidFill>
                <a:latin typeface="Roboto"/>
                <a:ea typeface="Roboto"/>
                <a:cs typeface="Roboto"/>
                <a:sym typeface="Roboto"/>
              </a:defRPr>
            </a:lvl1pPr>
            <a:lvl2pPr indent="-317500" lvl="1" marL="914400" marR="0" rtl="0" algn="l">
              <a:lnSpc>
                <a:spcPct val="100000"/>
              </a:lnSpc>
              <a:spcBef>
                <a:spcPts val="1600"/>
              </a:spcBef>
              <a:spcAft>
                <a:spcPts val="0"/>
              </a:spcAft>
              <a:buClr>
                <a:schemeClr val="accent1"/>
              </a:buClr>
              <a:buSzPts val="1400"/>
              <a:buFont typeface="Roboto"/>
              <a:buChar char="○"/>
              <a:defRPr b="0" i="0" sz="1400" u="none" cap="none" strike="noStrike">
                <a:solidFill>
                  <a:schemeClr val="accent1"/>
                </a:solidFill>
                <a:latin typeface="Roboto"/>
                <a:ea typeface="Roboto"/>
                <a:cs typeface="Roboto"/>
                <a:sym typeface="Roboto"/>
              </a:defRPr>
            </a:lvl2pPr>
            <a:lvl3pPr indent="-317500" lvl="2" marL="1371600" marR="0" rtl="0" algn="l">
              <a:lnSpc>
                <a:spcPct val="100000"/>
              </a:lnSpc>
              <a:spcBef>
                <a:spcPts val="1600"/>
              </a:spcBef>
              <a:spcAft>
                <a:spcPts val="0"/>
              </a:spcAft>
              <a:buClr>
                <a:schemeClr val="accent1"/>
              </a:buClr>
              <a:buSzPts val="1400"/>
              <a:buFont typeface="Roboto"/>
              <a:buChar char="■"/>
              <a:defRPr b="0" i="0" sz="1400" u="none" cap="none" strike="noStrike">
                <a:solidFill>
                  <a:schemeClr val="accent1"/>
                </a:solidFill>
                <a:latin typeface="Roboto"/>
                <a:ea typeface="Roboto"/>
                <a:cs typeface="Roboto"/>
                <a:sym typeface="Roboto"/>
              </a:defRPr>
            </a:lvl3pPr>
            <a:lvl4pPr indent="-317500" lvl="3" marL="1828800" marR="0" rtl="0" algn="l">
              <a:lnSpc>
                <a:spcPct val="100000"/>
              </a:lnSpc>
              <a:spcBef>
                <a:spcPts val="1600"/>
              </a:spcBef>
              <a:spcAft>
                <a:spcPts val="0"/>
              </a:spcAft>
              <a:buClr>
                <a:schemeClr val="accent1"/>
              </a:buClr>
              <a:buSzPts val="1400"/>
              <a:buFont typeface="Roboto"/>
              <a:buChar char="●"/>
              <a:defRPr b="0" i="0" sz="1400" u="none" cap="none" strike="noStrike">
                <a:solidFill>
                  <a:schemeClr val="accent1"/>
                </a:solidFill>
                <a:latin typeface="Roboto"/>
                <a:ea typeface="Roboto"/>
                <a:cs typeface="Roboto"/>
                <a:sym typeface="Roboto"/>
              </a:defRPr>
            </a:lvl4pPr>
            <a:lvl5pPr indent="-317500" lvl="4" marL="2286000" marR="0" rtl="0" algn="l">
              <a:lnSpc>
                <a:spcPct val="100000"/>
              </a:lnSpc>
              <a:spcBef>
                <a:spcPts val="1600"/>
              </a:spcBef>
              <a:spcAft>
                <a:spcPts val="0"/>
              </a:spcAft>
              <a:buClr>
                <a:schemeClr val="accent1"/>
              </a:buClr>
              <a:buSzPts val="1400"/>
              <a:buFont typeface="Roboto"/>
              <a:buChar char="○"/>
              <a:defRPr b="0" i="0" sz="1400" u="none" cap="none" strike="noStrike">
                <a:solidFill>
                  <a:schemeClr val="accent1"/>
                </a:solidFill>
                <a:latin typeface="Roboto"/>
                <a:ea typeface="Roboto"/>
                <a:cs typeface="Roboto"/>
                <a:sym typeface="Roboto"/>
              </a:defRPr>
            </a:lvl5pPr>
            <a:lvl6pPr indent="-317500" lvl="5" marL="2743200" marR="0" rtl="0" algn="l">
              <a:lnSpc>
                <a:spcPct val="100000"/>
              </a:lnSpc>
              <a:spcBef>
                <a:spcPts val="1600"/>
              </a:spcBef>
              <a:spcAft>
                <a:spcPts val="0"/>
              </a:spcAft>
              <a:buClr>
                <a:schemeClr val="accent1"/>
              </a:buClr>
              <a:buSzPts val="1400"/>
              <a:buFont typeface="Roboto"/>
              <a:buChar char="■"/>
              <a:defRPr b="0" i="0" sz="1400" u="none" cap="none" strike="noStrike">
                <a:solidFill>
                  <a:schemeClr val="accent1"/>
                </a:solidFill>
                <a:latin typeface="Roboto"/>
                <a:ea typeface="Roboto"/>
                <a:cs typeface="Roboto"/>
                <a:sym typeface="Roboto"/>
              </a:defRPr>
            </a:lvl6pPr>
            <a:lvl7pPr indent="-317500" lvl="6" marL="3200400" marR="0" rtl="0" algn="l">
              <a:lnSpc>
                <a:spcPct val="100000"/>
              </a:lnSpc>
              <a:spcBef>
                <a:spcPts val="1600"/>
              </a:spcBef>
              <a:spcAft>
                <a:spcPts val="0"/>
              </a:spcAft>
              <a:buClr>
                <a:schemeClr val="accent1"/>
              </a:buClr>
              <a:buSzPts val="1400"/>
              <a:buFont typeface="Roboto"/>
              <a:buChar char="●"/>
              <a:defRPr b="0" i="0" sz="1400" u="none" cap="none" strike="noStrike">
                <a:solidFill>
                  <a:schemeClr val="accent1"/>
                </a:solidFill>
                <a:latin typeface="Roboto"/>
                <a:ea typeface="Roboto"/>
                <a:cs typeface="Roboto"/>
                <a:sym typeface="Roboto"/>
              </a:defRPr>
            </a:lvl7pPr>
            <a:lvl8pPr indent="-317500" lvl="7" marL="3657600" marR="0" rtl="0" algn="l">
              <a:lnSpc>
                <a:spcPct val="100000"/>
              </a:lnSpc>
              <a:spcBef>
                <a:spcPts val="1600"/>
              </a:spcBef>
              <a:spcAft>
                <a:spcPts val="0"/>
              </a:spcAft>
              <a:buClr>
                <a:schemeClr val="accent1"/>
              </a:buClr>
              <a:buSzPts val="1400"/>
              <a:buFont typeface="Roboto"/>
              <a:buChar char="○"/>
              <a:defRPr b="0" i="0" sz="1400" u="none" cap="none" strike="noStrike">
                <a:solidFill>
                  <a:schemeClr val="accent1"/>
                </a:solidFill>
                <a:latin typeface="Roboto"/>
                <a:ea typeface="Roboto"/>
                <a:cs typeface="Roboto"/>
                <a:sym typeface="Roboto"/>
              </a:defRPr>
            </a:lvl8pPr>
            <a:lvl9pPr indent="-317500" lvl="8" marL="4114800" marR="0" rtl="0" algn="l">
              <a:lnSpc>
                <a:spcPct val="100000"/>
              </a:lnSpc>
              <a:spcBef>
                <a:spcPts val="1600"/>
              </a:spcBef>
              <a:spcAft>
                <a:spcPts val="1600"/>
              </a:spcAft>
              <a:buClr>
                <a:schemeClr val="accent1"/>
              </a:buClr>
              <a:buSzPts val="1400"/>
              <a:buFont typeface="Roboto"/>
              <a:buChar char="■"/>
              <a:defRPr b="0" i="0" sz="1400" u="none" cap="none" strike="noStrike">
                <a:solidFill>
                  <a:schemeClr val="accent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creativecommons.org/share-your-work/public-domain/cc0/"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hyperlink" Target="https://en.wikipedia.org/wiki/Far_Cry_5"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hyperlink" Target="https://en.wikipedia.org/wiki/Ori_and_the_Blind_Forest" TargetMode="External"/><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hyperlink" Target="https://en.wikipedia.org/wiki/Imagination"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discord.gg/8tVCZJ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hyperlink" Target="https://fr.wikipedia.org/wiki/Hidetaka_Miyazaki" TargetMode="External"/><Relationship Id="rId4" Type="http://schemas.openxmlformats.org/officeDocument/2006/relationships/image" Target="../media/image17.png"/><Relationship Id="rId5"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dark-souls.fandom.com/fr/wiki/Os_du_retour_(Dark_Souls)" TargetMode="Externa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creativecommons.org/share-your-work/public-domain/cc0/"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fr.wikipedia.org/wiki/Humour" TargetMode="Externa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hyperlink" Target="https://discord.gg/8tVCZJ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s://discord.gg/8tVCZJ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en.wikipedia.org/wiki/The_Boyhood_of_Raleigh"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4" name="Shape 4244"/>
        <p:cNvGrpSpPr/>
        <p:nvPr/>
      </p:nvGrpSpPr>
      <p:grpSpPr>
        <a:xfrm>
          <a:off x="0" y="0"/>
          <a:ext cx="0" cy="0"/>
          <a:chOff x="0" y="0"/>
          <a:chExt cx="0" cy="0"/>
        </a:xfrm>
      </p:grpSpPr>
      <p:sp>
        <p:nvSpPr>
          <p:cNvPr id="4245" name="Google Shape;4245;p1"/>
          <p:cNvSpPr txBox="1"/>
          <p:nvPr>
            <p:ph type="ctrTitle"/>
          </p:nvPr>
        </p:nvSpPr>
        <p:spPr>
          <a:xfrm>
            <a:off x="1589700" y="1928275"/>
            <a:ext cx="5964600" cy="18291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5200"/>
              <a:buNone/>
            </a:pPr>
            <a:r>
              <a:rPr lang="en"/>
              <a:t>Introduction au développement de jeu vidéo</a:t>
            </a:r>
            <a:endParaRPr/>
          </a:p>
        </p:txBody>
      </p:sp>
      <p:sp>
        <p:nvSpPr>
          <p:cNvPr id="4246" name="Google Shape;4246;p1"/>
          <p:cNvSpPr txBox="1"/>
          <p:nvPr>
            <p:ph idx="1" type="subTitle"/>
          </p:nvPr>
        </p:nvSpPr>
        <p:spPr>
          <a:xfrm>
            <a:off x="1753050" y="3757375"/>
            <a:ext cx="56379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GDE-101 - 19.03.2024 </a:t>
            </a:r>
            <a:endParaRPr/>
          </a:p>
        </p:txBody>
      </p:sp>
      <p:pic>
        <p:nvPicPr>
          <p:cNvPr id="4247" name="Google Shape;4247;p1">
            <a:hlinkClick r:id="rId3"/>
          </p:cNvPr>
          <p:cNvPicPr preferRelativeResize="0"/>
          <p:nvPr/>
        </p:nvPicPr>
        <p:blipFill rotWithShape="1">
          <a:blip r:embed="rId4">
            <a:alphaModFix/>
          </a:blip>
          <a:srcRect b="0" l="0" r="0" t="0"/>
          <a:stretch/>
        </p:blipFill>
        <p:spPr>
          <a:xfrm>
            <a:off x="8370800" y="4847025"/>
            <a:ext cx="728664" cy="256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0" name="Shape 4310"/>
        <p:cNvGrpSpPr/>
        <p:nvPr/>
      </p:nvGrpSpPr>
      <p:grpSpPr>
        <a:xfrm>
          <a:off x="0" y="0"/>
          <a:ext cx="0" cy="0"/>
          <a:chOff x="0" y="0"/>
          <a:chExt cx="0" cy="0"/>
        </a:xfrm>
      </p:grpSpPr>
      <p:sp>
        <p:nvSpPr>
          <p:cNvPr id="4311" name="Google Shape;4311;p11"/>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Raconter une histoire, tout un art</a:t>
            </a:r>
            <a:endParaRPr/>
          </a:p>
        </p:txBody>
      </p:sp>
      <p:sp>
        <p:nvSpPr>
          <p:cNvPr id="4312" name="Google Shape;4312;p11"/>
          <p:cNvSpPr txBox="1"/>
          <p:nvPr/>
        </p:nvSpPr>
        <p:spPr>
          <a:xfrm>
            <a:off x="580350" y="1153625"/>
            <a:ext cx="7983300" cy="29553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accent1"/>
              </a:buClr>
              <a:buSzPts val="1800"/>
              <a:buFont typeface="Roboto"/>
              <a:buChar char="-"/>
            </a:pPr>
            <a:r>
              <a:rPr b="0" i="0" lang="en" sz="1800" u="none" cap="none" strike="noStrike">
                <a:solidFill>
                  <a:schemeClr val="accent1"/>
                </a:solidFill>
                <a:latin typeface="Roboto"/>
                <a:ea typeface="Roboto"/>
                <a:cs typeface="Roboto"/>
                <a:sym typeface="Roboto"/>
              </a:rPr>
              <a:t>Le storytelling peut s’appliquer à de nombreux domaines (littérature, cinéma, jeux de rôle, …).</a:t>
            </a:r>
            <a:endParaRPr b="0" i="0" sz="1800" u="none" cap="none" strike="noStrike">
              <a:solidFill>
                <a:schemeClr val="accent1"/>
              </a:solidFill>
              <a:latin typeface="Roboto"/>
              <a:ea typeface="Roboto"/>
              <a:cs typeface="Roboto"/>
              <a:sym typeface="Roboto"/>
            </a:endParaRPr>
          </a:p>
          <a:p>
            <a:pPr indent="-342900" lvl="0" marL="457200" marR="0" rtl="0" algn="l">
              <a:lnSpc>
                <a:spcPct val="100000"/>
              </a:lnSpc>
              <a:spcBef>
                <a:spcPts val="0"/>
              </a:spcBef>
              <a:spcAft>
                <a:spcPts val="0"/>
              </a:spcAft>
              <a:buClr>
                <a:schemeClr val="accent1"/>
              </a:buClr>
              <a:buSzPts val="1800"/>
              <a:buFont typeface="Roboto"/>
              <a:buChar char="-"/>
            </a:pPr>
            <a:r>
              <a:rPr b="0" i="0" lang="en" sz="1800" u="none" cap="none" strike="noStrike">
                <a:solidFill>
                  <a:schemeClr val="accent1"/>
                </a:solidFill>
                <a:latin typeface="Roboto"/>
                <a:ea typeface="Roboto"/>
                <a:cs typeface="Roboto"/>
                <a:sym typeface="Roboto"/>
              </a:rPr>
              <a:t>Dans certains de ces domaines, </a:t>
            </a:r>
            <a:r>
              <a:rPr b="0" i="1" lang="en" sz="1800" u="none" cap="none" strike="noStrike">
                <a:solidFill>
                  <a:schemeClr val="accent1"/>
                </a:solidFill>
                <a:latin typeface="Roboto"/>
                <a:ea typeface="Roboto"/>
                <a:cs typeface="Roboto"/>
                <a:sym typeface="Roboto"/>
              </a:rPr>
              <a:t>notamment le jeu vidéo</a:t>
            </a:r>
            <a:r>
              <a:rPr b="0" i="0" lang="en" sz="1800" u="none" cap="none" strike="noStrike">
                <a:solidFill>
                  <a:schemeClr val="accent1"/>
                </a:solidFill>
                <a:latin typeface="Roboto"/>
                <a:ea typeface="Roboto"/>
                <a:cs typeface="Roboto"/>
                <a:sym typeface="Roboto"/>
              </a:rPr>
              <a:t>, le “support” de l’histoire écrite est limité.</a:t>
            </a:r>
            <a:endParaRPr b="0" i="0" sz="1800" u="none" cap="none" strike="noStrike">
              <a:solidFill>
                <a:schemeClr val="accent1"/>
              </a:solidFill>
              <a:latin typeface="Roboto"/>
              <a:ea typeface="Roboto"/>
              <a:cs typeface="Roboto"/>
              <a:sym typeface="Roboto"/>
            </a:endParaRPr>
          </a:p>
          <a:p>
            <a:pPr indent="-342900" lvl="1" marL="914400" marR="0" rtl="0" algn="l">
              <a:lnSpc>
                <a:spcPct val="100000"/>
              </a:lnSpc>
              <a:spcBef>
                <a:spcPts val="0"/>
              </a:spcBef>
              <a:spcAft>
                <a:spcPts val="0"/>
              </a:spcAft>
              <a:buClr>
                <a:schemeClr val="accent1"/>
              </a:buClr>
              <a:buSzPts val="1800"/>
              <a:buFont typeface="Roboto"/>
              <a:buChar char="-"/>
            </a:pPr>
            <a:r>
              <a:rPr b="0" i="0" lang="en" sz="1800" u="none" cap="none" strike="noStrike">
                <a:solidFill>
                  <a:schemeClr val="accent1"/>
                </a:solidFill>
                <a:latin typeface="Roboto"/>
                <a:ea typeface="Roboto"/>
                <a:cs typeface="Roboto"/>
                <a:sym typeface="Roboto"/>
              </a:rPr>
              <a:t>Selon le genre de votre jeu, la matière textuelle doit être entièrement inclue dans les dialogues, dans le tutoriel, dans un écran de narration au début, …</a:t>
            </a:r>
            <a:endParaRPr b="0" i="0" sz="1800" u="none" cap="none" strike="noStrike">
              <a:solidFill>
                <a:schemeClr val="accent1"/>
              </a:solidFill>
              <a:latin typeface="Roboto"/>
              <a:ea typeface="Roboto"/>
              <a:cs typeface="Roboto"/>
              <a:sym typeface="Roboto"/>
            </a:endParaRPr>
          </a:p>
          <a:p>
            <a:pPr indent="-342900" lvl="1" marL="914400" marR="0" rtl="0" algn="l">
              <a:lnSpc>
                <a:spcPct val="100000"/>
              </a:lnSpc>
              <a:spcBef>
                <a:spcPts val="0"/>
              </a:spcBef>
              <a:spcAft>
                <a:spcPts val="0"/>
              </a:spcAft>
              <a:buClr>
                <a:schemeClr val="accent1"/>
              </a:buClr>
              <a:buSzPts val="1800"/>
              <a:buFont typeface="Roboto"/>
              <a:buChar char="-"/>
            </a:pPr>
            <a:r>
              <a:rPr b="0" i="0" lang="en" sz="1800" u="none" cap="none" strike="noStrike">
                <a:solidFill>
                  <a:schemeClr val="accent1"/>
                </a:solidFill>
                <a:latin typeface="Roboto"/>
                <a:ea typeface="Roboto"/>
                <a:cs typeface="Roboto"/>
                <a:sym typeface="Roboto"/>
              </a:rPr>
              <a:t>En tout cas, le premier support d’une histoire dans un jeu vidéo, ce n’est (traditionnellement) pas le texte.</a:t>
            </a:r>
            <a:endParaRPr b="0" i="0" sz="1800" u="none" cap="none" strike="noStrike">
              <a:solidFill>
                <a:schemeClr val="accent1"/>
              </a:solidFill>
              <a:latin typeface="Roboto"/>
              <a:ea typeface="Roboto"/>
              <a:cs typeface="Roboto"/>
              <a:sym typeface="Roboto"/>
            </a:endParaRPr>
          </a:p>
          <a:p>
            <a:pPr indent="-342900" lvl="2" marL="1371600" marR="0" rtl="0" algn="l">
              <a:lnSpc>
                <a:spcPct val="100000"/>
              </a:lnSpc>
              <a:spcBef>
                <a:spcPts val="0"/>
              </a:spcBef>
              <a:spcAft>
                <a:spcPts val="0"/>
              </a:spcAft>
              <a:buClr>
                <a:schemeClr val="accent1"/>
              </a:buClr>
              <a:buSzPts val="1800"/>
              <a:buFont typeface="Roboto"/>
              <a:buChar char="-"/>
            </a:pPr>
            <a:r>
              <a:rPr b="0" i="0" lang="en" sz="1800" u="none" cap="none" strike="noStrike">
                <a:solidFill>
                  <a:schemeClr val="accent1"/>
                </a:solidFill>
                <a:latin typeface="Roboto"/>
                <a:ea typeface="Roboto"/>
                <a:cs typeface="Roboto"/>
                <a:sym typeface="Roboto"/>
              </a:rPr>
              <a:t>Sinon, autant écrire un livre (ou une fiction interactive ?).</a:t>
            </a:r>
            <a:endParaRPr b="0" i="0" sz="1800" u="none" cap="none" strike="noStrike">
              <a:solidFill>
                <a:schemeClr val="accen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6" name="Shape 4316"/>
        <p:cNvGrpSpPr/>
        <p:nvPr/>
      </p:nvGrpSpPr>
      <p:grpSpPr>
        <a:xfrm>
          <a:off x="0" y="0"/>
          <a:ext cx="0" cy="0"/>
          <a:chOff x="0" y="0"/>
          <a:chExt cx="0" cy="0"/>
        </a:xfrm>
      </p:grpSpPr>
      <p:sp>
        <p:nvSpPr>
          <p:cNvPr id="4317" name="Google Shape;4317;g221c60a57bc_2_0"/>
          <p:cNvSpPr txBox="1"/>
          <p:nvPr>
            <p:ph type="title"/>
          </p:nvPr>
        </p:nvSpPr>
        <p:spPr>
          <a:xfrm>
            <a:off x="693750" y="866550"/>
            <a:ext cx="2645400" cy="341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t>Quel message voulez-vous faire passer aux joueur·euse·s ?</a:t>
            </a:r>
            <a:endParaRPr sz="2400"/>
          </a:p>
          <a:p>
            <a:pPr indent="0" lvl="0" marL="0" rtl="0" algn="l">
              <a:lnSpc>
                <a:spcPct val="100000"/>
              </a:lnSpc>
              <a:spcBef>
                <a:spcPts val="0"/>
              </a:spcBef>
              <a:spcAft>
                <a:spcPts val="0"/>
              </a:spcAft>
              <a:buClr>
                <a:schemeClr val="dk1"/>
              </a:buClr>
              <a:buSzPts val="1100"/>
              <a:buFont typeface="Arial"/>
              <a:buNone/>
            </a:pPr>
            <a:r>
              <a:rPr lang="en" sz="2400"/>
              <a:t>Le gameplay doit être en accord avec l’histoire pour passer les bons messages.</a:t>
            </a:r>
            <a:endParaRPr sz="2400"/>
          </a:p>
          <a:p>
            <a:pPr indent="0" lvl="0" marL="0" rtl="0" algn="l">
              <a:lnSpc>
                <a:spcPct val="100000"/>
              </a:lnSpc>
              <a:spcBef>
                <a:spcPts val="0"/>
              </a:spcBef>
              <a:spcAft>
                <a:spcPts val="0"/>
              </a:spcAft>
              <a:buSzPts val="2800"/>
              <a:buNone/>
            </a:pPr>
            <a:r>
              <a:t/>
            </a:r>
            <a:endParaRPr/>
          </a:p>
        </p:txBody>
      </p:sp>
      <p:pic>
        <p:nvPicPr>
          <p:cNvPr id="4318" name="Google Shape;4318;g221c60a57bc_2_0">
            <a:hlinkClick r:id="rId3"/>
          </p:cNvPr>
          <p:cNvPicPr preferRelativeResize="0"/>
          <p:nvPr/>
        </p:nvPicPr>
        <p:blipFill rotWithShape="1">
          <a:blip r:embed="rId4">
            <a:alphaModFix/>
          </a:blip>
          <a:srcRect b="0" l="0" r="0" t="0"/>
          <a:stretch/>
        </p:blipFill>
        <p:spPr>
          <a:xfrm>
            <a:off x="3649800" y="1216563"/>
            <a:ext cx="4818427" cy="27103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2" name="Shape 4322"/>
        <p:cNvGrpSpPr/>
        <p:nvPr/>
      </p:nvGrpSpPr>
      <p:grpSpPr>
        <a:xfrm>
          <a:off x="0" y="0"/>
          <a:ext cx="0" cy="0"/>
          <a:chOff x="0" y="0"/>
          <a:chExt cx="0" cy="0"/>
        </a:xfrm>
      </p:grpSpPr>
      <p:sp>
        <p:nvSpPr>
          <p:cNvPr id="4323" name="Google Shape;4323;g221c60a57bc_2_6"/>
          <p:cNvSpPr txBox="1"/>
          <p:nvPr>
            <p:ph idx="1" type="body"/>
          </p:nvPr>
        </p:nvSpPr>
        <p:spPr>
          <a:xfrm>
            <a:off x="778900" y="1302400"/>
            <a:ext cx="7449300" cy="326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sz="1800"/>
              <a:t>Retranscrire une émotion </a:t>
            </a:r>
            <a:r>
              <a:rPr lang="en" sz="1800">
                <a:latin typeface="Arial"/>
                <a:ea typeface="Arial"/>
                <a:cs typeface="Arial"/>
                <a:sym typeface="Arial"/>
              </a:rPr>
              <a:t>au travers de l’histoire, des motivations et interactions de nos personnages.</a:t>
            </a:r>
            <a:r>
              <a:rPr lang="en" sz="1800"/>
              <a:t>	</a:t>
            </a:r>
            <a:endParaRPr/>
          </a:p>
        </p:txBody>
      </p:sp>
      <p:sp>
        <p:nvSpPr>
          <p:cNvPr id="4324" name="Google Shape;4324;g221c60a57bc_2_6"/>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	Émotions</a:t>
            </a:r>
            <a:endParaRPr/>
          </a:p>
        </p:txBody>
      </p:sp>
      <p:pic>
        <p:nvPicPr>
          <p:cNvPr id="4325" name="Google Shape;4325;g221c60a57bc_2_6"/>
          <p:cNvPicPr preferRelativeResize="0"/>
          <p:nvPr/>
        </p:nvPicPr>
        <p:blipFill rotWithShape="1">
          <a:blip r:embed="rId3">
            <a:alphaModFix/>
          </a:blip>
          <a:srcRect b="0" l="0" r="0" t="0"/>
          <a:stretch/>
        </p:blipFill>
        <p:spPr>
          <a:xfrm>
            <a:off x="742075" y="2328200"/>
            <a:ext cx="4201825" cy="2211476"/>
          </a:xfrm>
          <a:prstGeom prst="rect">
            <a:avLst/>
          </a:prstGeom>
          <a:noFill/>
          <a:ln>
            <a:noFill/>
          </a:ln>
        </p:spPr>
      </p:pic>
      <p:pic>
        <p:nvPicPr>
          <p:cNvPr id="4326" name="Google Shape;4326;g221c60a57bc_2_6">
            <a:hlinkClick r:id="rId4"/>
          </p:cNvPr>
          <p:cNvPicPr preferRelativeResize="0"/>
          <p:nvPr/>
        </p:nvPicPr>
        <p:blipFill rotWithShape="1">
          <a:blip r:embed="rId5">
            <a:alphaModFix/>
          </a:blip>
          <a:srcRect b="0" l="0" r="0" t="0"/>
          <a:stretch/>
        </p:blipFill>
        <p:spPr>
          <a:xfrm>
            <a:off x="5438950" y="2328200"/>
            <a:ext cx="2942081" cy="2211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0" name="Shape 4330"/>
        <p:cNvGrpSpPr/>
        <p:nvPr/>
      </p:nvGrpSpPr>
      <p:grpSpPr>
        <a:xfrm>
          <a:off x="0" y="0"/>
          <a:ext cx="0" cy="0"/>
          <a:chOff x="0" y="0"/>
          <a:chExt cx="0" cy="0"/>
        </a:xfrm>
      </p:grpSpPr>
      <p:sp>
        <p:nvSpPr>
          <p:cNvPr id="4331" name="Google Shape;4331;g221c60a57bc_3_21"/>
          <p:cNvSpPr txBox="1"/>
          <p:nvPr>
            <p:ph type="title"/>
          </p:nvPr>
        </p:nvSpPr>
        <p:spPr>
          <a:xfrm>
            <a:off x="701025" y="322550"/>
            <a:ext cx="2210700" cy="398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“Stories [...] allow[...] to turn the story in to [the listener’s] own ideas and experience” - L. Peterson</a:t>
            </a:r>
            <a:endParaRPr/>
          </a:p>
        </p:txBody>
      </p:sp>
      <p:pic>
        <p:nvPicPr>
          <p:cNvPr id="4332" name="Google Shape;4332;g221c60a57bc_3_21">
            <a:hlinkClick r:id="rId3"/>
          </p:cNvPr>
          <p:cNvPicPr preferRelativeResize="0"/>
          <p:nvPr/>
        </p:nvPicPr>
        <p:blipFill rotWithShape="1">
          <a:blip r:embed="rId4">
            <a:alphaModFix/>
          </a:blip>
          <a:srcRect b="0" l="0" r="0" t="0"/>
          <a:stretch/>
        </p:blipFill>
        <p:spPr>
          <a:xfrm>
            <a:off x="6315824" y="610888"/>
            <a:ext cx="1764550" cy="39217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6" name="Shape 4336"/>
        <p:cNvGrpSpPr/>
        <p:nvPr/>
      </p:nvGrpSpPr>
      <p:grpSpPr>
        <a:xfrm>
          <a:off x="0" y="0"/>
          <a:ext cx="0" cy="0"/>
          <a:chOff x="0" y="0"/>
          <a:chExt cx="0" cy="0"/>
        </a:xfrm>
      </p:grpSpPr>
      <p:sp>
        <p:nvSpPr>
          <p:cNvPr id="4337" name="Google Shape;4337;p16"/>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a:t>Les Game Pillars</a:t>
            </a:r>
            <a:endParaRPr/>
          </a:p>
        </p:txBody>
      </p:sp>
      <p:sp>
        <p:nvSpPr>
          <p:cNvPr id="4338" name="Google Shape;4338;p16"/>
          <p:cNvSpPr txBox="1"/>
          <p:nvPr>
            <p:ph idx="1" type="subTitle"/>
          </p:nvPr>
        </p:nvSpPr>
        <p:spPr>
          <a:xfrm>
            <a:off x="1753050" y="2370125"/>
            <a:ext cx="56379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lang="en"/>
              <a:t>Of Eternity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2" name="Shape 4342"/>
        <p:cNvGrpSpPr/>
        <p:nvPr/>
      </p:nvGrpSpPr>
      <p:grpSpPr>
        <a:xfrm>
          <a:off x="0" y="0"/>
          <a:ext cx="0" cy="0"/>
          <a:chOff x="0" y="0"/>
          <a:chExt cx="0" cy="0"/>
        </a:xfrm>
      </p:grpSpPr>
      <p:sp>
        <p:nvSpPr>
          <p:cNvPr id="4343" name="Google Shape;4343;g221c60a57bc_3_30"/>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Game pillars?</a:t>
            </a:r>
            <a:endParaRPr/>
          </a:p>
        </p:txBody>
      </p:sp>
      <p:sp>
        <p:nvSpPr>
          <p:cNvPr id="4344" name="Google Shape;4344;g221c60a57bc_3_30"/>
          <p:cNvSpPr txBox="1"/>
          <p:nvPr>
            <p:ph idx="2" type="title"/>
          </p:nvPr>
        </p:nvSpPr>
        <p:spPr>
          <a:xfrm>
            <a:off x="770594" y="3117600"/>
            <a:ext cx="22587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t/>
            </a:r>
            <a:endParaRPr/>
          </a:p>
        </p:txBody>
      </p:sp>
      <p:sp>
        <p:nvSpPr>
          <p:cNvPr id="4345" name="Google Shape;4345;g221c60a57bc_3_30"/>
          <p:cNvSpPr txBox="1"/>
          <p:nvPr>
            <p:ph idx="1" type="subTitle"/>
          </p:nvPr>
        </p:nvSpPr>
        <p:spPr>
          <a:xfrm>
            <a:off x="770594" y="3529786"/>
            <a:ext cx="2258700" cy="1109400"/>
          </a:xfrm>
          <a:prstGeom prst="rect">
            <a:avLst/>
          </a:prstGeom>
          <a:noFill/>
          <a:ln>
            <a:noFill/>
          </a:ln>
        </p:spPr>
        <p:txBody>
          <a:bodyPr anchorCtr="0" anchor="t" bIns="91425" lIns="91425" spcFirstLastPara="1" rIns="91425" wrap="square" tIns="91425">
            <a:noAutofit/>
          </a:bodyPr>
          <a:lstStyle/>
          <a:p>
            <a:pPr indent="-330200" lvl="0" marL="457200" rtl="0" algn="just">
              <a:lnSpc>
                <a:spcPct val="100000"/>
              </a:lnSpc>
              <a:spcBef>
                <a:spcPts val="0"/>
              </a:spcBef>
              <a:spcAft>
                <a:spcPts val="0"/>
              </a:spcAft>
              <a:buSzPts val="1600"/>
              <a:buChar char="-"/>
            </a:pPr>
            <a:r>
              <a:rPr lang="en"/>
              <a:t>Crafting</a:t>
            </a:r>
            <a:endParaRPr/>
          </a:p>
          <a:p>
            <a:pPr indent="-330200" lvl="0" marL="457200" rtl="0" algn="just">
              <a:lnSpc>
                <a:spcPct val="100000"/>
              </a:lnSpc>
              <a:spcBef>
                <a:spcPts val="0"/>
              </a:spcBef>
              <a:spcAft>
                <a:spcPts val="0"/>
              </a:spcAft>
              <a:buSzPts val="1600"/>
              <a:buChar char="-"/>
            </a:pPr>
            <a:r>
              <a:rPr lang="en"/>
              <a:t>Story</a:t>
            </a:r>
            <a:endParaRPr/>
          </a:p>
          <a:p>
            <a:pPr indent="-330200" lvl="0" marL="457200" rtl="0" algn="just">
              <a:lnSpc>
                <a:spcPct val="100000"/>
              </a:lnSpc>
              <a:spcBef>
                <a:spcPts val="0"/>
              </a:spcBef>
              <a:spcAft>
                <a:spcPts val="0"/>
              </a:spcAft>
              <a:buSzPts val="1600"/>
              <a:buChar char="-"/>
            </a:pPr>
            <a:r>
              <a:rPr lang="en"/>
              <a:t>Stealth</a:t>
            </a:r>
            <a:endParaRPr/>
          </a:p>
        </p:txBody>
      </p:sp>
      <p:sp>
        <p:nvSpPr>
          <p:cNvPr id="4346" name="Google Shape;4346;g221c60a57bc_3_30"/>
          <p:cNvSpPr txBox="1"/>
          <p:nvPr>
            <p:ph idx="3" type="title"/>
          </p:nvPr>
        </p:nvSpPr>
        <p:spPr>
          <a:xfrm>
            <a:off x="3442651" y="3117600"/>
            <a:ext cx="22587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t/>
            </a:r>
            <a:endParaRPr/>
          </a:p>
        </p:txBody>
      </p:sp>
      <p:sp>
        <p:nvSpPr>
          <p:cNvPr id="4347" name="Google Shape;4347;g221c60a57bc_3_30"/>
          <p:cNvSpPr txBox="1"/>
          <p:nvPr>
            <p:ph idx="4" type="subTitle"/>
          </p:nvPr>
        </p:nvSpPr>
        <p:spPr>
          <a:xfrm>
            <a:off x="6162376" y="3601922"/>
            <a:ext cx="2258700" cy="1109400"/>
          </a:xfrm>
          <a:prstGeom prst="rect">
            <a:avLst/>
          </a:prstGeom>
          <a:noFill/>
          <a:ln>
            <a:noFill/>
          </a:ln>
        </p:spPr>
        <p:txBody>
          <a:bodyPr anchorCtr="0" anchor="t" bIns="91425" lIns="91425" spcFirstLastPara="1" rIns="91425" wrap="square" tIns="91425">
            <a:noAutofit/>
          </a:bodyPr>
          <a:lstStyle/>
          <a:p>
            <a:pPr indent="-330200" lvl="0" marL="457200" rtl="0" algn="just">
              <a:lnSpc>
                <a:spcPct val="100000"/>
              </a:lnSpc>
              <a:spcBef>
                <a:spcPts val="0"/>
              </a:spcBef>
              <a:spcAft>
                <a:spcPts val="0"/>
              </a:spcAft>
              <a:buSzPts val="1600"/>
              <a:buChar char="-"/>
            </a:pPr>
            <a:r>
              <a:rPr lang="en"/>
              <a:t>Narrative</a:t>
            </a:r>
            <a:endParaRPr/>
          </a:p>
          <a:p>
            <a:pPr indent="-330200" lvl="0" marL="457200" rtl="0" algn="just">
              <a:lnSpc>
                <a:spcPct val="100000"/>
              </a:lnSpc>
              <a:spcBef>
                <a:spcPts val="0"/>
              </a:spcBef>
              <a:spcAft>
                <a:spcPts val="0"/>
              </a:spcAft>
              <a:buSzPts val="1600"/>
              <a:buChar char="-"/>
            </a:pPr>
            <a:r>
              <a:rPr lang="en"/>
              <a:t>Characters</a:t>
            </a:r>
            <a:endParaRPr/>
          </a:p>
          <a:p>
            <a:pPr indent="-330200" lvl="0" marL="457200" rtl="0" algn="just">
              <a:lnSpc>
                <a:spcPct val="100000"/>
              </a:lnSpc>
              <a:spcBef>
                <a:spcPts val="0"/>
              </a:spcBef>
              <a:spcAft>
                <a:spcPts val="0"/>
              </a:spcAft>
              <a:buSzPts val="1600"/>
              <a:buChar char="-"/>
            </a:pPr>
            <a:r>
              <a:rPr lang="en"/>
              <a:t>Choice</a:t>
            </a:r>
            <a:endParaRPr/>
          </a:p>
        </p:txBody>
      </p:sp>
      <p:sp>
        <p:nvSpPr>
          <p:cNvPr id="4348" name="Google Shape;4348;g221c60a57bc_3_30"/>
          <p:cNvSpPr txBox="1"/>
          <p:nvPr>
            <p:ph idx="4294967295" type="body"/>
          </p:nvPr>
        </p:nvSpPr>
        <p:spPr>
          <a:xfrm>
            <a:off x="778900" y="1013975"/>
            <a:ext cx="7072500" cy="24393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Le game pillar (ou pilier de jeu, ou pilier créatif) est une idée qui sert de base pour construire notre jeu ou notre histoire.</a:t>
            </a:r>
            <a:endParaRPr/>
          </a:p>
          <a:p>
            <a:pPr indent="-342900" lvl="0" marL="457200" rtl="0" algn="l">
              <a:lnSpc>
                <a:spcPct val="100000"/>
              </a:lnSpc>
              <a:spcBef>
                <a:spcPts val="0"/>
              </a:spcBef>
              <a:spcAft>
                <a:spcPts val="0"/>
              </a:spcAft>
              <a:buSzPts val="1800"/>
              <a:buChar char="-"/>
            </a:pPr>
            <a:r>
              <a:rPr lang="en"/>
              <a:t>Il </a:t>
            </a:r>
            <a:r>
              <a:rPr lang="en">
                <a:latin typeface="Arial"/>
                <a:ea typeface="Arial"/>
                <a:cs typeface="Arial"/>
                <a:sym typeface="Arial"/>
              </a:rPr>
              <a:t>aide à poser ce que veut être notre jeu :</a:t>
            </a:r>
            <a:endParaRPr/>
          </a:p>
        </p:txBody>
      </p:sp>
      <p:pic>
        <p:nvPicPr>
          <p:cNvPr id="4349" name="Google Shape;4349;g221c60a57bc_3_30"/>
          <p:cNvPicPr preferRelativeResize="0"/>
          <p:nvPr/>
        </p:nvPicPr>
        <p:blipFill rotWithShape="1">
          <a:blip r:embed="rId3">
            <a:alphaModFix/>
          </a:blip>
          <a:srcRect b="0" l="0" r="0" t="0"/>
          <a:stretch/>
        </p:blipFill>
        <p:spPr>
          <a:xfrm>
            <a:off x="840625" y="2129242"/>
            <a:ext cx="2118650" cy="1324150"/>
          </a:xfrm>
          <a:prstGeom prst="rect">
            <a:avLst/>
          </a:prstGeom>
          <a:noFill/>
          <a:ln>
            <a:noFill/>
          </a:ln>
        </p:spPr>
      </p:pic>
      <p:pic>
        <p:nvPicPr>
          <p:cNvPr id="4350" name="Google Shape;4350;g221c60a57bc_3_30"/>
          <p:cNvPicPr preferRelativeResize="0"/>
          <p:nvPr/>
        </p:nvPicPr>
        <p:blipFill rotWithShape="1">
          <a:blip r:embed="rId4">
            <a:alphaModFix/>
          </a:blip>
          <a:srcRect b="0" l="0" r="0" t="0"/>
          <a:stretch/>
        </p:blipFill>
        <p:spPr>
          <a:xfrm>
            <a:off x="6114688" y="2129250"/>
            <a:ext cx="2354053" cy="13241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4" name="Shape 4354"/>
        <p:cNvGrpSpPr/>
        <p:nvPr/>
      </p:nvGrpSpPr>
      <p:grpSpPr>
        <a:xfrm>
          <a:off x="0" y="0"/>
          <a:ext cx="0" cy="0"/>
          <a:chOff x="0" y="0"/>
          <a:chExt cx="0" cy="0"/>
        </a:xfrm>
      </p:grpSpPr>
      <p:sp>
        <p:nvSpPr>
          <p:cNvPr id="4355" name="Google Shape;4355;g1f99df7256d_0_22"/>
          <p:cNvSpPr txBox="1"/>
          <p:nvPr>
            <p:ph type="title"/>
          </p:nvPr>
        </p:nvSpPr>
        <p:spPr>
          <a:xfrm>
            <a:off x="148400" y="847800"/>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Qu’est-ce que doit être un game pillar ?</a:t>
            </a:r>
            <a:endParaRPr/>
          </a:p>
          <a:p>
            <a:pPr indent="0" lvl="0" marL="0" rtl="0" algn="ctr">
              <a:lnSpc>
                <a:spcPct val="100000"/>
              </a:lnSpc>
              <a:spcBef>
                <a:spcPts val="0"/>
              </a:spcBef>
              <a:spcAft>
                <a:spcPts val="0"/>
              </a:spcAft>
              <a:buSzPts val="2800"/>
              <a:buNone/>
            </a:pPr>
            <a:r>
              <a:t/>
            </a:r>
            <a:endParaRPr/>
          </a:p>
        </p:txBody>
      </p:sp>
      <p:sp>
        <p:nvSpPr>
          <p:cNvPr id="4356" name="Google Shape;4356;g1f99df7256d_0_22"/>
          <p:cNvSpPr txBox="1"/>
          <p:nvPr>
            <p:ph idx="2" type="title"/>
          </p:nvPr>
        </p:nvSpPr>
        <p:spPr>
          <a:xfrm>
            <a:off x="370644" y="3269125"/>
            <a:ext cx="22587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Le game pillar est important pour ce qu’on veut faire passer comme émotions à nos joueur·euse·s.</a:t>
            </a:r>
            <a:endParaRPr/>
          </a:p>
          <a:p>
            <a:pPr indent="0" lvl="0" marL="0" rtl="0" algn="ctr">
              <a:lnSpc>
                <a:spcPct val="100000"/>
              </a:lnSpc>
              <a:spcBef>
                <a:spcPts val="0"/>
              </a:spcBef>
              <a:spcAft>
                <a:spcPts val="0"/>
              </a:spcAft>
              <a:buSzPts val="1600"/>
              <a:buNone/>
            </a:pPr>
            <a:r>
              <a:t/>
            </a:r>
            <a:endParaRPr/>
          </a:p>
        </p:txBody>
      </p:sp>
      <p:sp>
        <p:nvSpPr>
          <p:cNvPr id="4357" name="Google Shape;4357;g1f99df7256d_0_22"/>
          <p:cNvSpPr txBox="1"/>
          <p:nvPr>
            <p:ph idx="3" type="title"/>
          </p:nvPr>
        </p:nvSpPr>
        <p:spPr>
          <a:xfrm>
            <a:off x="3279351" y="2877325"/>
            <a:ext cx="22587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Le game pillar doit être une simple phrase, un concept. </a:t>
            </a:r>
            <a:endParaRPr/>
          </a:p>
          <a:p>
            <a:pPr indent="0" lvl="0" marL="0" rtl="0" algn="ctr">
              <a:lnSpc>
                <a:spcPct val="100000"/>
              </a:lnSpc>
              <a:spcBef>
                <a:spcPts val="0"/>
              </a:spcBef>
              <a:spcAft>
                <a:spcPts val="0"/>
              </a:spcAft>
              <a:buSzPts val="1600"/>
              <a:buNone/>
            </a:pPr>
            <a:r>
              <a:t/>
            </a:r>
            <a:endParaRPr/>
          </a:p>
        </p:txBody>
      </p:sp>
      <p:sp>
        <p:nvSpPr>
          <p:cNvPr id="4358" name="Google Shape;4358;g1f99df7256d_0_22"/>
          <p:cNvSpPr txBox="1"/>
          <p:nvPr>
            <p:ph idx="5" type="title"/>
          </p:nvPr>
        </p:nvSpPr>
        <p:spPr>
          <a:xfrm>
            <a:off x="6410306" y="2877325"/>
            <a:ext cx="22587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Le game pillar est l’essence de notre jeu, c’est le pourquoi on fait ce jeu.</a:t>
            </a:r>
            <a:endParaRPr/>
          </a:p>
        </p:txBody>
      </p:sp>
      <p:sp>
        <p:nvSpPr>
          <p:cNvPr id="4359" name="Google Shape;4359;g1f99df7256d_0_22"/>
          <p:cNvSpPr txBox="1"/>
          <p:nvPr/>
        </p:nvSpPr>
        <p:spPr>
          <a:xfrm>
            <a:off x="0" y="0"/>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accent1"/>
              </a:solidFill>
              <a:latin typeface="Roboto"/>
              <a:ea typeface="Roboto"/>
              <a:cs typeface="Roboto"/>
              <a:sym typeface="Roboto"/>
            </a:endParaRPr>
          </a:p>
        </p:txBody>
      </p:sp>
      <p:sp>
        <p:nvSpPr>
          <p:cNvPr id="4360" name="Google Shape;4360;g1f99df7256d_0_22"/>
          <p:cNvSpPr txBox="1"/>
          <p:nvPr/>
        </p:nvSpPr>
        <p:spPr>
          <a:xfrm>
            <a:off x="0" y="0"/>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accen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4" name="Shape 4364"/>
        <p:cNvGrpSpPr/>
        <p:nvPr/>
      </p:nvGrpSpPr>
      <p:grpSpPr>
        <a:xfrm>
          <a:off x="0" y="0"/>
          <a:ext cx="0" cy="0"/>
          <a:chOff x="0" y="0"/>
          <a:chExt cx="0" cy="0"/>
        </a:xfrm>
      </p:grpSpPr>
      <p:sp>
        <p:nvSpPr>
          <p:cNvPr id="4365" name="Google Shape;4365;g221c60a57bc_2_29"/>
          <p:cNvSpPr txBox="1"/>
          <p:nvPr>
            <p:ph idx="1" type="body"/>
          </p:nvPr>
        </p:nvSpPr>
        <p:spPr>
          <a:xfrm>
            <a:off x="882700" y="1677600"/>
            <a:ext cx="7072500" cy="1788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Un game pillar doit être créé lors des phases de développement du jeu. Il peut être fait avant le développement de votre jeu pour savoir sur quel type de jeu partir, ou alors le faire après avoir fait un ou deux prototypes pour avoir une idée de quel type de jeu on veut faire.</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800"/>
              <a:buNone/>
            </a:pPr>
            <a:r>
              <a:t/>
            </a:r>
            <a:endParaRPr/>
          </a:p>
        </p:txBody>
      </p:sp>
      <p:sp>
        <p:nvSpPr>
          <p:cNvPr id="4366" name="Google Shape;4366;g221c60a57bc_2_29"/>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Une ligne directrice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0" name="Shape 4370"/>
        <p:cNvGrpSpPr/>
        <p:nvPr/>
      </p:nvGrpSpPr>
      <p:grpSpPr>
        <a:xfrm>
          <a:off x="0" y="0"/>
          <a:ext cx="0" cy="0"/>
          <a:chOff x="0" y="0"/>
          <a:chExt cx="0" cy="0"/>
        </a:xfrm>
      </p:grpSpPr>
      <p:sp>
        <p:nvSpPr>
          <p:cNvPr id="4371" name="Google Shape;4371;g1f99df7256d_1_0"/>
          <p:cNvSpPr txBox="1"/>
          <p:nvPr>
            <p:ph idx="1" type="body"/>
          </p:nvPr>
        </p:nvSpPr>
        <p:spPr>
          <a:xfrm>
            <a:off x="1035750" y="1354700"/>
            <a:ext cx="7072500" cy="3027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Brainstorming pour que chacun donnent des idées de pillars</a:t>
            </a:r>
            <a:endParaRPr/>
          </a:p>
          <a:p>
            <a:pPr indent="-330200" lvl="1" marL="914400" rtl="0" algn="l">
              <a:lnSpc>
                <a:spcPct val="100000"/>
              </a:lnSpc>
              <a:spcBef>
                <a:spcPts val="0"/>
              </a:spcBef>
              <a:spcAft>
                <a:spcPts val="0"/>
              </a:spcAft>
              <a:buSzPts val="1600"/>
              <a:buChar char="-"/>
            </a:pPr>
            <a:r>
              <a:rPr lang="en"/>
              <a:t>Garder les meilleures</a:t>
            </a:r>
            <a:endParaRPr/>
          </a:p>
          <a:p>
            <a:pPr indent="-330200" lvl="1" marL="914400" rtl="0" algn="l">
              <a:lnSpc>
                <a:spcPct val="100000"/>
              </a:lnSpc>
              <a:spcBef>
                <a:spcPts val="0"/>
              </a:spcBef>
              <a:spcAft>
                <a:spcPts val="0"/>
              </a:spcAft>
              <a:buSzPts val="1600"/>
              <a:buChar char="-"/>
            </a:pPr>
            <a:r>
              <a:rPr lang="en"/>
              <a:t>Fusionner celles qui sont semblables tout en restant concis</a:t>
            </a:r>
            <a:endParaRPr/>
          </a:p>
          <a:p>
            <a:pPr indent="0" lvl="0" marL="9144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Présenter sa vision de jeu à son équipe et essayer de les faire adhérer à votre idée</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L’objectif au final étant que tout le monde soit d’accord sur la direction dans laquelle le jeu part.</a:t>
            </a:r>
            <a:endParaRPr/>
          </a:p>
          <a:p>
            <a:pPr indent="0" lvl="0" marL="45720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p:txBody>
      </p:sp>
      <p:sp>
        <p:nvSpPr>
          <p:cNvPr id="4372" name="Google Shape;4372;g1f99df7256d_1_0"/>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sz="2400"/>
              <a:t>Comment trouver ses game pillars?</a:t>
            </a:r>
            <a:endParaRPr sz="3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6" name="Shape 4376"/>
        <p:cNvGrpSpPr/>
        <p:nvPr/>
      </p:nvGrpSpPr>
      <p:grpSpPr>
        <a:xfrm>
          <a:off x="0" y="0"/>
          <a:ext cx="0" cy="0"/>
          <a:chOff x="0" y="0"/>
          <a:chExt cx="0" cy="0"/>
        </a:xfrm>
      </p:grpSpPr>
      <p:sp>
        <p:nvSpPr>
          <p:cNvPr id="4377" name="Google Shape;4377;g2c449537741_0_10"/>
          <p:cNvSpPr txBox="1"/>
          <p:nvPr>
            <p:ph idx="1" type="body"/>
          </p:nvPr>
        </p:nvSpPr>
        <p:spPr>
          <a:xfrm>
            <a:off x="3038700" y="1995800"/>
            <a:ext cx="3066600" cy="196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u="sng">
                <a:solidFill>
                  <a:schemeClr val="hlink"/>
                </a:solidFill>
                <a:hlinkClick r:id="rId3"/>
              </a:rPr>
              <a:t>discord.gg/8tVCZJG</a:t>
            </a:r>
            <a:endParaRPr/>
          </a:p>
          <a:p>
            <a:pPr indent="0" lvl="0" marL="0" rtl="0" algn="ctr">
              <a:lnSpc>
                <a:spcPct val="100000"/>
              </a:lnSpc>
              <a:spcBef>
                <a:spcPts val="1600"/>
              </a:spcBef>
              <a:spcAft>
                <a:spcPts val="0"/>
              </a:spcAft>
              <a:buSzPts val="1600"/>
              <a:buNone/>
            </a:pPr>
            <a:r>
              <a:rPr lang="en"/>
              <a:t>Par écrit : canal #en-direct</a:t>
            </a:r>
            <a:endParaRPr/>
          </a:p>
          <a:p>
            <a:pPr indent="0" lvl="0" marL="0" rtl="0" algn="ctr">
              <a:lnSpc>
                <a:spcPct val="100000"/>
              </a:lnSpc>
              <a:spcBef>
                <a:spcPts val="1600"/>
              </a:spcBef>
              <a:spcAft>
                <a:spcPts val="1600"/>
              </a:spcAft>
              <a:buSzPts val="1600"/>
              <a:buNone/>
            </a:pPr>
            <a:r>
              <a:rPr lang="en"/>
              <a:t>Par oral : lever la main (:</a:t>
            </a:r>
            <a:endParaRPr/>
          </a:p>
        </p:txBody>
      </p:sp>
      <p:sp>
        <p:nvSpPr>
          <p:cNvPr id="4378" name="Google Shape;4378;g2c449537741_0_10"/>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Des questions ?</a:t>
            </a:r>
            <a:endParaRPr/>
          </a:p>
        </p:txBody>
      </p:sp>
      <p:grpSp>
        <p:nvGrpSpPr>
          <p:cNvPr id="4379" name="Google Shape;4379;g2c449537741_0_10"/>
          <p:cNvGrpSpPr/>
          <p:nvPr/>
        </p:nvGrpSpPr>
        <p:grpSpPr>
          <a:xfrm>
            <a:off x="1178977" y="2549753"/>
            <a:ext cx="1021829" cy="860691"/>
            <a:chOff x="3338952" y="1290190"/>
            <a:chExt cx="1021829" cy="860691"/>
          </a:xfrm>
        </p:grpSpPr>
        <p:sp>
          <p:nvSpPr>
            <p:cNvPr id="4380" name="Google Shape;4380;g2c449537741_0_10"/>
            <p:cNvSpPr/>
            <p:nvPr/>
          </p:nvSpPr>
          <p:spPr>
            <a:xfrm>
              <a:off x="4252239"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g2c449537741_0_10"/>
            <p:cNvSpPr/>
            <p:nvPr/>
          </p:nvSpPr>
          <p:spPr>
            <a:xfrm>
              <a:off x="4252239"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g2c449537741_0_10"/>
            <p:cNvSpPr/>
            <p:nvPr/>
          </p:nvSpPr>
          <p:spPr>
            <a:xfrm>
              <a:off x="4252239"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g2c449537741_0_10"/>
            <p:cNvSpPr/>
            <p:nvPr/>
          </p:nvSpPr>
          <p:spPr>
            <a:xfrm>
              <a:off x="4252784" y="1935416"/>
              <a:ext cx="53765" cy="53765"/>
            </a:xfrm>
            <a:custGeom>
              <a:rect b="b" l="l" r="r" t="t"/>
              <a:pathLst>
                <a:path extrusionOk="0" h="3452" w="3452">
                  <a:moveTo>
                    <a:pt x="0" y="0"/>
                  </a:moveTo>
                  <a:lnTo>
                    <a:pt x="0"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g2c449537741_0_10"/>
            <p:cNvSpPr/>
            <p:nvPr/>
          </p:nvSpPr>
          <p:spPr>
            <a:xfrm>
              <a:off x="4198505" y="2042307"/>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g2c449537741_0_10"/>
            <p:cNvSpPr/>
            <p:nvPr/>
          </p:nvSpPr>
          <p:spPr>
            <a:xfrm>
              <a:off x="4198505" y="1988604"/>
              <a:ext cx="54840" cy="54808"/>
            </a:xfrm>
            <a:custGeom>
              <a:rect b="b" l="l" r="r" t="t"/>
              <a:pathLst>
                <a:path extrusionOk="0" h="3519" w="3521">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g2c449537741_0_10"/>
            <p:cNvSpPr/>
            <p:nvPr/>
          </p:nvSpPr>
          <p:spPr>
            <a:xfrm>
              <a:off x="4199035" y="1989165"/>
              <a:ext cx="53765" cy="53687"/>
            </a:xfrm>
            <a:custGeom>
              <a:rect b="b" l="l" r="r" t="t"/>
              <a:pathLst>
                <a:path extrusionOk="0" h="3447" w="3452">
                  <a:moveTo>
                    <a:pt x="1" y="1"/>
                  </a:moveTo>
                  <a:lnTo>
                    <a:pt x="1" y="3447"/>
                  </a:lnTo>
                  <a:lnTo>
                    <a:pt x="3451" y="3447"/>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g2c449537741_0_10"/>
            <p:cNvSpPr/>
            <p:nvPr/>
          </p:nvSpPr>
          <p:spPr>
            <a:xfrm>
              <a:off x="4198505" y="1934871"/>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g2c449537741_0_10"/>
            <p:cNvSpPr/>
            <p:nvPr/>
          </p:nvSpPr>
          <p:spPr>
            <a:xfrm>
              <a:off x="4199035" y="1935416"/>
              <a:ext cx="53765" cy="53765"/>
            </a:xfrm>
            <a:custGeom>
              <a:rect b="b" l="l" r="r" t="t"/>
              <a:pathLst>
                <a:path extrusionOk="0" h="3452" w="3452">
                  <a:moveTo>
                    <a:pt x="1" y="0"/>
                  </a:moveTo>
                  <a:lnTo>
                    <a:pt x="1" y="3452"/>
                  </a:lnTo>
                  <a:lnTo>
                    <a:pt x="3451" y="3452"/>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g2c449537741_0_10"/>
            <p:cNvSpPr/>
            <p:nvPr/>
          </p:nvSpPr>
          <p:spPr>
            <a:xfrm>
              <a:off x="4198505"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g2c449537741_0_10"/>
            <p:cNvSpPr/>
            <p:nvPr/>
          </p:nvSpPr>
          <p:spPr>
            <a:xfrm>
              <a:off x="4199035" y="1881666"/>
              <a:ext cx="53765" cy="53765"/>
            </a:xfrm>
            <a:custGeom>
              <a:rect b="b" l="l" r="r" t="t"/>
              <a:pathLst>
                <a:path extrusionOk="0" h="3452" w="3452">
                  <a:moveTo>
                    <a:pt x="1" y="1"/>
                  </a:moveTo>
                  <a:lnTo>
                    <a:pt x="1" y="3451"/>
                  </a:lnTo>
                  <a:lnTo>
                    <a:pt x="3451" y="3451"/>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g2c449537741_0_10"/>
            <p:cNvSpPr/>
            <p:nvPr/>
          </p:nvSpPr>
          <p:spPr>
            <a:xfrm>
              <a:off x="4198505"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g2c449537741_0_10"/>
            <p:cNvSpPr/>
            <p:nvPr/>
          </p:nvSpPr>
          <p:spPr>
            <a:xfrm>
              <a:off x="4199035" y="1827979"/>
              <a:ext cx="53765" cy="53703"/>
            </a:xfrm>
            <a:custGeom>
              <a:rect b="b" l="l" r="r" t="t"/>
              <a:pathLst>
                <a:path extrusionOk="0" h="3448" w="3452">
                  <a:moveTo>
                    <a:pt x="1" y="0"/>
                  </a:moveTo>
                  <a:lnTo>
                    <a:pt x="1" y="3448"/>
                  </a:lnTo>
                  <a:lnTo>
                    <a:pt x="3451" y="3448"/>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g2c449537741_0_10"/>
            <p:cNvSpPr/>
            <p:nvPr/>
          </p:nvSpPr>
          <p:spPr>
            <a:xfrm>
              <a:off x="4198505"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g2c449537741_0_10"/>
            <p:cNvSpPr/>
            <p:nvPr/>
          </p:nvSpPr>
          <p:spPr>
            <a:xfrm>
              <a:off x="4199035" y="1774246"/>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g2c449537741_0_10"/>
            <p:cNvSpPr/>
            <p:nvPr/>
          </p:nvSpPr>
          <p:spPr>
            <a:xfrm>
              <a:off x="4144818" y="2042307"/>
              <a:ext cx="54777" cy="54840"/>
            </a:xfrm>
            <a:custGeom>
              <a:rect b="b" l="l" r="r" t="t"/>
              <a:pathLst>
                <a:path extrusionOk="0" h="3521" w="3517">
                  <a:moveTo>
                    <a:pt x="0" y="0"/>
                  </a:moveTo>
                  <a:lnTo>
                    <a:pt x="0" y="3521"/>
                  </a:lnTo>
                  <a:lnTo>
                    <a:pt x="3516" y="3521"/>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g2c449537741_0_10"/>
            <p:cNvSpPr/>
            <p:nvPr/>
          </p:nvSpPr>
          <p:spPr>
            <a:xfrm>
              <a:off x="4144818" y="1988604"/>
              <a:ext cx="54777" cy="54808"/>
            </a:xfrm>
            <a:custGeom>
              <a:rect b="b" l="l" r="r" t="t"/>
              <a:pathLst>
                <a:path extrusionOk="0" h="3519" w="3517">
                  <a:moveTo>
                    <a:pt x="0" y="1"/>
                  </a:moveTo>
                  <a:lnTo>
                    <a:pt x="0" y="3519"/>
                  </a:lnTo>
                  <a:lnTo>
                    <a:pt x="3516" y="3519"/>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g2c449537741_0_10"/>
            <p:cNvSpPr/>
            <p:nvPr/>
          </p:nvSpPr>
          <p:spPr>
            <a:xfrm>
              <a:off x="4145348" y="1989165"/>
              <a:ext cx="53703" cy="53687"/>
            </a:xfrm>
            <a:custGeom>
              <a:rect b="b" l="l" r="r" t="t"/>
              <a:pathLst>
                <a:path extrusionOk="0" h="3447" w="3448">
                  <a:moveTo>
                    <a:pt x="0" y="1"/>
                  </a:moveTo>
                  <a:lnTo>
                    <a:pt x="0" y="3447"/>
                  </a:lnTo>
                  <a:lnTo>
                    <a:pt x="3448" y="3447"/>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g2c449537741_0_10"/>
            <p:cNvSpPr/>
            <p:nvPr/>
          </p:nvSpPr>
          <p:spPr>
            <a:xfrm>
              <a:off x="4144818" y="1934871"/>
              <a:ext cx="54777" cy="54855"/>
            </a:xfrm>
            <a:custGeom>
              <a:rect b="b" l="l" r="r" t="t"/>
              <a:pathLst>
                <a:path extrusionOk="0" h="3522"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g2c449537741_0_10"/>
            <p:cNvSpPr/>
            <p:nvPr/>
          </p:nvSpPr>
          <p:spPr>
            <a:xfrm>
              <a:off x="4145348" y="1935416"/>
              <a:ext cx="53703" cy="53765"/>
            </a:xfrm>
            <a:custGeom>
              <a:rect b="b" l="l" r="r" t="t"/>
              <a:pathLst>
                <a:path extrusionOk="0" h="3452" w="3448">
                  <a:moveTo>
                    <a:pt x="0" y="0"/>
                  </a:moveTo>
                  <a:lnTo>
                    <a:pt x="0" y="3452"/>
                  </a:lnTo>
                  <a:lnTo>
                    <a:pt x="3448" y="3452"/>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g2c449537741_0_10"/>
            <p:cNvSpPr/>
            <p:nvPr/>
          </p:nvSpPr>
          <p:spPr>
            <a:xfrm>
              <a:off x="4144818" y="1881137"/>
              <a:ext cx="54777" cy="54840"/>
            </a:xfrm>
            <a:custGeom>
              <a:rect b="b" l="l" r="r" t="t"/>
              <a:pathLst>
                <a:path extrusionOk="0" h="3521"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g2c449537741_0_10"/>
            <p:cNvSpPr/>
            <p:nvPr/>
          </p:nvSpPr>
          <p:spPr>
            <a:xfrm>
              <a:off x="4145348" y="1881666"/>
              <a:ext cx="53703" cy="53765"/>
            </a:xfrm>
            <a:custGeom>
              <a:rect b="b" l="l" r="r" t="t"/>
              <a:pathLst>
                <a:path extrusionOk="0" h="3452" w="3448">
                  <a:moveTo>
                    <a:pt x="0" y="1"/>
                  </a:moveTo>
                  <a:lnTo>
                    <a:pt x="0" y="3451"/>
                  </a:lnTo>
                  <a:lnTo>
                    <a:pt x="3448" y="3451"/>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g2c449537741_0_10"/>
            <p:cNvSpPr/>
            <p:nvPr/>
          </p:nvSpPr>
          <p:spPr>
            <a:xfrm>
              <a:off x="4144818" y="1827450"/>
              <a:ext cx="54777" cy="54793"/>
            </a:xfrm>
            <a:custGeom>
              <a:rect b="b" l="l" r="r" t="t"/>
              <a:pathLst>
                <a:path extrusionOk="0" h="3518" w="3517">
                  <a:moveTo>
                    <a:pt x="0" y="0"/>
                  </a:moveTo>
                  <a:lnTo>
                    <a:pt x="0" y="3518"/>
                  </a:lnTo>
                  <a:lnTo>
                    <a:pt x="3516" y="3518"/>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g2c449537741_0_10"/>
            <p:cNvSpPr/>
            <p:nvPr/>
          </p:nvSpPr>
          <p:spPr>
            <a:xfrm>
              <a:off x="4145348" y="1827979"/>
              <a:ext cx="53703" cy="53703"/>
            </a:xfrm>
            <a:custGeom>
              <a:rect b="b" l="l" r="r" t="t"/>
              <a:pathLst>
                <a:path extrusionOk="0" h="3448" w="3448">
                  <a:moveTo>
                    <a:pt x="0" y="0"/>
                  </a:moveTo>
                  <a:lnTo>
                    <a:pt x="0"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g2c449537741_0_10"/>
            <p:cNvSpPr/>
            <p:nvPr/>
          </p:nvSpPr>
          <p:spPr>
            <a:xfrm>
              <a:off x="4144818" y="1773700"/>
              <a:ext cx="54777" cy="54855"/>
            </a:xfrm>
            <a:custGeom>
              <a:rect b="b" l="l" r="r" t="t"/>
              <a:pathLst>
                <a:path extrusionOk="0" h="3522"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g2c449537741_0_10"/>
            <p:cNvSpPr/>
            <p:nvPr/>
          </p:nvSpPr>
          <p:spPr>
            <a:xfrm>
              <a:off x="4145348" y="1774246"/>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g2c449537741_0_10"/>
            <p:cNvSpPr/>
            <p:nvPr/>
          </p:nvSpPr>
          <p:spPr>
            <a:xfrm>
              <a:off x="4144818" y="1719951"/>
              <a:ext cx="54777" cy="54840"/>
            </a:xfrm>
            <a:custGeom>
              <a:rect b="b" l="l" r="r" t="t"/>
              <a:pathLst>
                <a:path extrusionOk="0" h="3521" w="3517">
                  <a:moveTo>
                    <a:pt x="0" y="0"/>
                  </a:moveTo>
                  <a:lnTo>
                    <a:pt x="0" y="3521"/>
                  </a:lnTo>
                  <a:lnTo>
                    <a:pt x="3516" y="3521"/>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g2c449537741_0_10"/>
            <p:cNvSpPr/>
            <p:nvPr/>
          </p:nvSpPr>
          <p:spPr>
            <a:xfrm>
              <a:off x="4144818" y="1666280"/>
              <a:ext cx="54777" cy="54777"/>
            </a:xfrm>
            <a:custGeom>
              <a:rect b="b" l="l" r="r" t="t"/>
              <a:pathLst>
                <a:path extrusionOk="0" h="3517" w="3517">
                  <a:moveTo>
                    <a:pt x="0" y="0"/>
                  </a:moveTo>
                  <a:lnTo>
                    <a:pt x="0" y="3517"/>
                  </a:lnTo>
                  <a:lnTo>
                    <a:pt x="3516" y="3517"/>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g2c449537741_0_10"/>
            <p:cNvSpPr/>
            <p:nvPr/>
          </p:nvSpPr>
          <p:spPr>
            <a:xfrm>
              <a:off x="4145348" y="1666809"/>
              <a:ext cx="53703" cy="53718"/>
            </a:xfrm>
            <a:custGeom>
              <a:rect b="b" l="l" r="r" t="t"/>
              <a:pathLst>
                <a:path extrusionOk="0" h="3449" w="3448">
                  <a:moveTo>
                    <a:pt x="0" y="1"/>
                  </a:moveTo>
                  <a:lnTo>
                    <a:pt x="0"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g2c449537741_0_10"/>
            <p:cNvSpPr/>
            <p:nvPr/>
          </p:nvSpPr>
          <p:spPr>
            <a:xfrm>
              <a:off x="4144818" y="1612515"/>
              <a:ext cx="54777" cy="54871"/>
            </a:xfrm>
            <a:custGeom>
              <a:rect b="b" l="l" r="r" t="t"/>
              <a:pathLst>
                <a:path extrusionOk="0" h="3523" w="3517">
                  <a:moveTo>
                    <a:pt x="0" y="1"/>
                  </a:moveTo>
                  <a:lnTo>
                    <a:pt x="0" y="3522"/>
                  </a:lnTo>
                  <a:lnTo>
                    <a:pt x="3516" y="3522"/>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g2c449537741_0_10"/>
            <p:cNvSpPr/>
            <p:nvPr/>
          </p:nvSpPr>
          <p:spPr>
            <a:xfrm>
              <a:off x="4145348" y="1613075"/>
              <a:ext cx="53703" cy="53749"/>
            </a:xfrm>
            <a:custGeom>
              <a:rect b="b" l="l" r="r" t="t"/>
              <a:pathLst>
                <a:path extrusionOk="0" h="3451" w="3448">
                  <a:moveTo>
                    <a:pt x="0" y="0"/>
                  </a:moveTo>
                  <a:lnTo>
                    <a:pt x="0"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g2c449537741_0_10"/>
            <p:cNvSpPr/>
            <p:nvPr/>
          </p:nvSpPr>
          <p:spPr>
            <a:xfrm>
              <a:off x="4091069"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g2c449537741_0_10"/>
            <p:cNvSpPr/>
            <p:nvPr/>
          </p:nvSpPr>
          <p:spPr>
            <a:xfrm>
              <a:off x="4091069"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g2c449537741_0_10"/>
            <p:cNvSpPr/>
            <p:nvPr/>
          </p:nvSpPr>
          <p:spPr>
            <a:xfrm>
              <a:off x="4091614" y="1989165"/>
              <a:ext cx="53765" cy="53687"/>
            </a:xfrm>
            <a:custGeom>
              <a:rect b="b" l="l" r="r" t="t"/>
              <a:pathLst>
                <a:path extrusionOk="0" h="3447" w="3452">
                  <a:moveTo>
                    <a:pt x="0" y="1"/>
                  </a:moveTo>
                  <a:lnTo>
                    <a:pt x="0" y="3447"/>
                  </a:lnTo>
                  <a:lnTo>
                    <a:pt x="3452" y="3447"/>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g2c449537741_0_10"/>
            <p:cNvSpPr/>
            <p:nvPr/>
          </p:nvSpPr>
          <p:spPr>
            <a:xfrm>
              <a:off x="4091069"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g2c449537741_0_10"/>
            <p:cNvSpPr/>
            <p:nvPr/>
          </p:nvSpPr>
          <p:spPr>
            <a:xfrm>
              <a:off x="4091614" y="1935416"/>
              <a:ext cx="53765" cy="53765"/>
            </a:xfrm>
            <a:custGeom>
              <a:rect b="b" l="l" r="r" t="t"/>
              <a:pathLst>
                <a:path extrusionOk="0" h="3452" w="3452">
                  <a:moveTo>
                    <a:pt x="0" y="0"/>
                  </a:moveTo>
                  <a:lnTo>
                    <a:pt x="0"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g2c449537741_0_10"/>
            <p:cNvSpPr/>
            <p:nvPr/>
          </p:nvSpPr>
          <p:spPr>
            <a:xfrm>
              <a:off x="4091069"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g2c449537741_0_10"/>
            <p:cNvSpPr/>
            <p:nvPr/>
          </p:nvSpPr>
          <p:spPr>
            <a:xfrm>
              <a:off x="4091614" y="1881666"/>
              <a:ext cx="53765" cy="53765"/>
            </a:xfrm>
            <a:custGeom>
              <a:rect b="b" l="l" r="r" t="t"/>
              <a:pathLst>
                <a:path extrusionOk="0" h="3452" w="3452">
                  <a:moveTo>
                    <a:pt x="0" y="1"/>
                  </a:moveTo>
                  <a:lnTo>
                    <a:pt x="0"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g2c449537741_0_10"/>
            <p:cNvSpPr/>
            <p:nvPr/>
          </p:nvSpPr>
          <p:spPr>
            <a:xfrm>
              <a:off x="4091069"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g2c449537741_0_10"/>
            <p:cNvSpPr/>
            <p:nvPr/>
          </p:nvSpPr>
          <p:spPr>
            <a:xfrm>
              <a:off x="4091614" y="1827979"/>
              <a:ext cx="53765" cy="53703"/>
            </a:xfrm>
            <a:custGeom>
              <a:rect b="b" l="l" r="r" t="t"/>
              <a:pathLst>
                <a:path extrusionOk="0" h="3448" w="3452">
                  <a:moveTo>
                    <a:pt x="0" y="0"/>
                  </a:moveTo>
                  <a:lnTo>
                    <a:pt x="0"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g2c449537741_0_10"/>
            <p:cNvSpPr/>
            <p:nvPr/>
          </p:nvSpPr>
          <p:spPr>
            <a:xfrm>
              <a:off x="4091069"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g2c449537741_0_10"/>
            <p:cNvSpPr/>
            <p:nvPr/>
          </p:nvSpPr>
          <p:spPr>
            <a:xfrm>
              <a:off x="4091069"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g2c449537741_0_10"/>
            <p:cNvSpPr/>
            <p:nvPr/>
          </p:nvSpPr>
          <p:spPr>
            <a:xfrm>
              <a:off x="4091614" y="1720512"/>
              <a:ext cx="53765" cy="53749"/>
            </a:xfrm>
            <a:custGeom>
              <a:rect b="b" l="l" r="r" t="t"/>
              <a:pathLst>
                <a:path extrusionOk="0" h="3451" w="3452">
                  <a:moveTo>
                    <a:pt x="0" y="0"/>
                  </a:moveTo>
                  <a:lnTo>
                    <a:pt x="0"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g2c449537741_0_10"/>
            <p:cNvSpPr/>
            <p:nvPr/>
          </p:nvSpPr>
          <p:spPr>
            <a:xfrm>
              <a:off x="4091069"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g2c449537741_0_10"/>
            <p:cNvSpPr/>
            <p:nvPr/>
          </p:nvSpPr>
          <p:spPr>
            <a:xfrm>
              <a:off x="4091069"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g2c449537741_0_10"/>
            <p:cNvSpPr/>
            <p:nvPr/>
          </p:nvSpPr>
          <p:spPr>
            <a:xfrm>
              <a:off x="4091614" y="1613075"/>
              <a:ext cx="53765" cy="53749"/>
            </a:xfrm>
            <a:custGeom>
              <a:rect b="b" l="l" r="r" t="t"/>
              <a:pathLst>
                <a:path extrusionOk="0" h="3451" w="3452">
                  <a:moveTo>
                    <a:pt x="0" y="0"/>
                  </a:moveTo>
                  <a:lnTo>
                    <a:pt x="0" y="3451"/>
                  </a:lnTo>
                  <a:lnTo>
                    <a:pt x="3452" y="3451"/>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g2c449537741_0_10"/>
            <p:cNvSpPr/>
            <p:nvPr/>
          </p:nvSpPr>
          <p:spPr>
            <a:xfrm>
              <a:off x="4037335"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g2c449537741_0_10"/>
            <p:cNvSpPr/>
            <p:nvPr/>
          </p:nvSpPr>
          <p:spPr>
            <a:xfrm>
              <a:off x="4037335"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g2c449537741_0_10"/>
            <p:cNvSpPr/>
            <p:nvPr/>
          </p:nvSpPr>
          <p:spPr>
            <a:xfrm>
              <a:off x="4037335"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g2c449537741_0_10"/>
            <p:cNvSpPr/>
            <p:nvPr/>
          </p:nvSpPr>
          <p:spPr>
            <a:xfrm>
              <a:off x="4037335"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g2c449537741_0_10"/>
            <p:cNvSpPr/>
            <p:nvPr/>
          </p:nvSpPr>
          <p:spPr>
            <a:xfrm>
              <a:off x="4037880" y="1881666"/>
              <a:ext cx="53749" cy="53765"/>
            </a:xfrm>
            <a:custGeom>
              <a:rect b="b" l="l" r="r" t="t"/>
              <a:pathLst>
                <a:path extrusionOk="0" h="3452" w="3451">
                  <a:moveTo>
                    <a:pt x="0" y="1"/>
                  </a:moveTo>
                  <a:lnTo>
                    <a:pt x="0" y="3451"/>
                  </a:lnTo>
                  <a:lnTo>
                    <a:pt x="3450" y="3451"/>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g2c449537741_0_10"/>
            <p:cNvSpPr/>
            <p:nvPr/>
          </p:nvSpPr>
          <p:spPr>
            <a:xfrm>
              <a:off x="4037335"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g2c449537741_0_10"/>
            <p:cNvSpPr/>
            <p:nvPr/>
          </p:nvSpPr>
          <p:spPr>
            <a:xfrm>
              <a:off x="4037880" y="1827979"/>
              <a:ext cx="53749" cy="53703"/>
            </a:xfrm>
            <a:custGeom>
              <a:rect b="b" l="l" r="r" t="t"/>
              <a:pathLst>
                <a:path extrusionOk="0" h="3448" w="3451">
                  <a:moveTo>
                    <a:pt x="0" y="0"/>
                  </a:moveTo>
                  <a:lnTo>
                    <a:pt x="0" y="3448"/>
                  </a:lnTo>
                  <a:lnTo>
                    <a:pt x="3450" y="3448"/>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g2c449537741_0_10"/>
            <p:cNvSpPr/>
            <p:nvPr/>
          </p:nvSpPr>
          <p:spPr>
            <a:xfrm>
              <a:off x="4037335"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g2c449537741_0_10"/>
            <p:cNvSpPr/>
            <p:nvPr/>
          </p:nvSpPr>
          <p:spPr>
            <a:xfrm>
              <a:off x="4037880"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g2c449537741_0_10"/>
            <p:cNvSpPr/>
            <p:nvPr/>
          </p:nvSpPr>
          <p:spPr>
            <a:xfrm>
              <a:off x="4037335"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g2c449537741_0_10"/>
            <p:cNvSpPr/>
            <p:nvPr/>
          </p:nvSpPr>
          <p:spPr>
            <a:xfrm>
              <a:off x="4037335"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g2c449537741_0_10"/>
            <p:cNvSpPr/>
            <p:nvPr/>
          </p:nvSpPr>
          <p:spPr>
            <a:xfrm>
              <a:off x="4037880"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g2c449537741_0_10"/>
            <p:cNvSpPr/>
            <p:nvPr/>
          </p:nvSpPr>
          <p:spPr>
            <a:xfrm>
              <a:off x="4037335"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g2c449537741_0_10"/>
            <p:cNvSpPr/>
            <p:nvPr/>
          </p:nvSpPr>
          <p:spPr>
            <a:xfrm>
              <a:off x="4037880" y="1613075"/>
              <a:ext cx="53749" cy="53749"/>
            </a:xfrm>
            <a:custGeom>
              <a:rect b="b" l="l" r="r" t="t"/>
              <a:pathLst>
                <a:path extrusionOk="0" h="3451" w="3451">
                  <a:moveTo>
                    <a:pt x="0" y="0"/>
                  </a:moveTo>
                  <a:lnTo>
                    <a:pt x="0" y="3451"/>
                  </a:lnTo>
                  <a:lnTo>
                    <a:pt x="3450" y="3451"/>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g2c449537741_0_10"/>
            <p:cNvSpPr/>
            <p:nvPr/>
          </p:nvSpPr>
          <p:spPr>
            <a:xfrm>
              <a:off x="3983648" y="1881137"/>
              <a:ext cx="54777" cy="54840"/>
            </a:xfrm>
            <a:custGeom>
              <a:rect b="b" l="l" r="r" t="t"/>
              <a:pathLst>
                <a:path extrusionOk="0" h="3521"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g2c449537741_0_10"/>
            <p:cNvSpPr/>
            <p:nvPr/>
          </p:nvSpPr>
          <p:spPr>
            <a:xfrm>
              <a:off x="3983648" y="1827450"/>
              <a:ext cx="54777" cy="54793"/>
            </a:xfrm>
            <a:custGeom>
              <a:rect b="b" l="l" r="r" t="t"/>
              <a:pathLst>
                <a:path extrusionOk="0" h="3518" w="3517">
                  <a:moveTo>
                    <a:pt x="0" y="0"/>
                  </a:moveTo>
                  <a:lnTo>
                    <a:pt x="0"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g2c449537741_0_10"/>
            <p:cNvSpPr/>
            <p:nvPr/>
          </p:nvSpPr>
          <p:spPr>
            <a:xfrm>
              <a:off x="3984178" y="1827979"/>
              <a:ext cx="53718" cy="53703"/>
            </a:xfrm>
            <a:custGeom>
              <a:rect b="b" l="l" r="r" t="t"/>
              <a:pathLst>
                <a:path extrusionOk="0" h="3448" w="3449">
                  <a:moveTo>
                    <a:pt x="1" y="0"/>
                  </a:moveTo>
                  <a:lnTo>
                    <a:pt x="1"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g2c449537741_0_10"/>
            <p:cNvSpPr/>
            <p:nvPr/>
          </p:nvSpPr>
          <p:spPr>
            <a:xfrm>
              <a:off x="3983648" y="1773700"/>
              <a:ext cx="54777" cy="54855"/>
            </a:xfrm>
            <a:custGeom>
              <a:rect b="b" l="l" r="r" t="t"/>
              <a:pathLst>
                <a:path extrusionOk="0" h="3522"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g2c449537741_0_10"/>
            <p:cNvSpPr/>
            <p:nvPr/>
          </p:nvSpPr>
          <p:spPr>
            <a:xfrm>
              <a:off x="3984178" y="1774246"/>
              <a:ext cx="53718" cy="53749"/>
            </a:xfrm>
            <a:custGeom>
              <a:rect b="b" l="l" r="r" t="t"/>
              <a:pathLst>
                <a:path extrusionOk="0" h="3451" w="3449">
                  <a:moveTo>
                    <a:pt x="1" y="0"/>
                  </a:moveTo>
                  <a:lnTo>
                    <a:pt x="1"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g2c449537741_0_10"/>
            <p:cNvSpPr/>
            <p:nvPr/>
          </p:nvSpPr>
          <p:spPr>
            <a:xfrm>
              <a:off x="3983648" y="1719951"/>
              <a:ext cx="54777" cy="54840"/>
            </a:xfrm>
            <a:custGeom>
              <a:rect b="b" l="l" r="r" t="t"/>
              <a:pathLst>
                <a:path extrusionOk="0" h="3521" w="3517">
                  <a:moveTo>
                    <a:pt x="0" y="0"/>
                  </a:moveTo>
                  <a:lnTo>
                    <a:pt x="0"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g2c449537741_0_10"/>
            <p:cNvSpPr/>
            <p:nvPr/>
          </p:nvSpPr>
          <p:spPr>
            <a:xfrm>
              <a:off x="3984178" y="1720512"/>
              <a:ext cx="53718" cy="53749"/>
            </a:xfrm>
            <a:custGeom>
              <a:rect b="b" l="l" r="r" t="t"/>
              <a:pathLst>
                <a:path extrusionOk="0" h="3451" w="3449">
                  <a:moveTo>
                    <a:pt x="1" y="0"/>
                  </a:moveTo>
                  <a:lnTo>
                    <a:pt x="1"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g2c449537741_0_10"/>
            <p:cNvSpPr/>
            <p:nvPr/>
          </p:nvSpPr>
          <p:spPr>
            <a:xfrm>
              <a:off x="3983648" y="1666280"/>
              <a:ext cx="54777" cy="54777"/>
            </a:xfrm>
            <a:custGeom>
              <a:rect b="b" l="l" r="r" t="t"/>
              <a:pathLst>
                <a:path extrusionOk="0" h="3517" w="3517">
                  <a:moveTo>
                    <a:pt x="0" y="0"/>
                  </a:moveTo>
                  <a:lnTo>
                    <a:pt x="0"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g2c449537741_0_10"/>
            <p:cNvSpPr/>
            <p:nvPr/>
          </p:nvSpPr>
          <p:spPr>
            <a:xfrm>
              <a:off x="3984178" y="1666809"/>
              <a:ext cx="53718" cy="53718"/>
            </a:xfrm>
            <a:custGeom>
              <a:rect b="b" l="l" r="r" t="t"/>
              <a:pathLst>
                <a:path extrusionOk="0" h="3449" w="3449">
                  <a:moveTo>
                    <a:pt x="1" y="1"/>
                  </a:moveTo>
                  <a:lnTo>
                    <a:pt x="1"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g2c449537741_0_10"/>
            <p:cNvSpPr/>
            <p:nvPr/>
          </p:nvSpPr>
          <p:spPr>
            <a:xfrm>
              <a:off x="3983648" y="1612515"/>
              <a:ext cx="54777" cy="54871"/>
            </a:xfrm>
            <a:custGeom>
              <a:rect b="b" l="l" r="r" t="t"/>
              <a:pathLst>
                <a:path extrusionOk="0" h="3523" w="3517">
                  <a:moveTo>
                    <a:pt x="0" y="1"/>
                  </a:moveTo>
                  <a:lnTo>
                    <a:pt x="0"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g2c449537741_0_10"/>
            <p:cNvSpPr/>
            <p:nvPr/>
          </p:nvSpPr>
          <p:spPr>
            <a:xfrm>
              <a:off x="3984178" y="1613075"/>
              <a:ext cx="53718" cy="53749"/>
            </a:xfrm>
            <a:custGeom>
              <a:rect b="b" l="l" r="r" t="t"/>
              <a:pathLst>
                <a:path extrusionOk="0" h="3451" w="3449">
                  <a:moveTo>
                    <a:pt x="1" y="0"/>
                  </a:moveTo>
                  <a:lnTo>
                    <a:pt x="1"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g2c449537741_0_10"/>
            <p:cNvSpPr/>
            <p:nvPr/>
          </p:nvSpPr>
          <p:spPr>
            <a:xfrm>
              <a:off x="3929915" y="1881137"/>
              <a:ext cx="54840" cy="54840"/>
            </a:xfrm>
            <a:custGeom>
              <a:rect b="b" l="l" r="r" t="t"/>
              <a:pathLst>
                <a:path extrusionOk="0" h="3521"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g2c449537741_0_10"/>
            <p:cNvSpPr/>
            <p:nvPr/>
          </p:nvSpPr>
          <p:spPr>
            <a:xfrm>
              <a:off x="3929915" y="1827450"/>
              <a:ext cx="54840" cy="54793"/>
            </a:xfrm>
            <a:custGeom>
              <a:rect b="b" l="l" r="r" t="t"/>
              <a:pathLst>
                <a:path extrusionOk="0" h="3518" w="3521">
                  <a:moveTo>
                    <a:pt x="0" y="0"/>
                  </a:moveTo>
                  <a:lnTo>
                    <a:pt x="0" y="3518"/>
                  </a:lnTo>
                  <a:lnTo>
                    <a:pt x="3520" y="3518"/>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g2c449537741_0_10"/>
            <p:cNvSpPr/>
            <p:nvPr/>
          </p:nvSpPr>
          <p:spPr>
            <a:xfrm>
              <a:off x="3929915" y="1773700"/>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g2c449537741_0_10"/>
            <p:cNvSpPr/>
            <p:nvPr/>
          </p:nvSpPr>
          <p:spPr>
            <a:xfrm>
              <a:off x="3930444" y="1774246"/>
              <a:ext cx="53749" cy="53749"/>
            </a:xfrm>
            <a:custGeom>
              <a:rect b="b" l="l" r="r" t="t"/>
              <a:pathLst>
                <a:path extrusionOk="0" h="3451" w="3451">
                  <a:moveTo>
                    <a:pt x="0" y="0"/>
                  </a:moveTo>
                  <a:lnTo>
                    <a:pt x="0"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g2c449537741_0_10"/>
            <p:cNvSpPr/>
            <p:nvPr/>
          </p:nvSpPr>
          <p:spPr>
            <a:xfrm>
              <a:off x="3929915" y="1719951"/>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6" name="Google Shape;4456;g2c449537741_0_10"/>
            <p:cNvSpPr/>
            <p:nvPr/>
          </p:nvSpPr>
          <p:spPr>
            <a:xfrm>
              <a:off x="3930444" y="1720512"/>
              <a:ext cx="53749" cy="53749"/>
            </a:xfrm>
            <a:custGeom>
              <a:rect b="b" l="l" r="r" t="t"/>
              <a:pathLst>
                <a:path extrusionOk="0" h="3451" w="3451">
                  <a:moveTo>
                    <a:pt x="0" y="0"/>
                  </a:moveTo>
                  <a:lnTo>
                    <a:pt x="0"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7" name="Google Shape;4457;g2c449537741_0_10"/>
            <p:cNvSpPr/>
            <p:nvPr/>
          </p:nvSpPr>
          <p:spPr>
            <a:xfrm>
              <a:off x="3929915" y="1666280"/>
              <a:ext cx="54840" cy="54777"/>
            </a:xfrm>
            <a:custGeom>
              <a:rect b="b" l="l" r="r" t="t"/>
              <a:pathLst>
                <a:path extrusionOk="0" h="3517" w="3521">
                  <a:moveTo>
                    <a:pt x="0" y="0"/>
                  </a:moveTo>
                  <a:lnTo>
                    <a:pt x="0" y="3517"/>
                  </a:lnTo>
                  <a:lnTo>
                    <a:pt x="3520" y="3517"/>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g2c449537741_0_10"/>
            <p:cNvSpPr/>
            <p:nvPr/>
          </p:nvSpPr>
          <p:spPr>
            <a:xfrm>
              <a:off x="3930444" y="1666809"/>
              <a:ext cx="53749" cy="53718"/>
            </a:xfrm>
            <a:custGeom>
              <a:rect b="b" l="l" r="r" t="t"/>
              <a:pathLst>
                <a:path extrusionOk="0" h="3449" w="3451">
                  <a:moveTo>
                    <a:pt x="0" y="1"/>
                  </a:moveTo>
                  <a:lnTo>
                    <a:pt x="0"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g2c449537741_0_10"/>
            <p:cNvSpPr/>
            <p:nvPr/>
          </p:nvSpPr>
          <p:spPr>
            <a:xfrm>
              <a:off x="3929915" y="1612515"/>
              <a:ext cx="54840" cy="54871"/>
            </a:xfrm>
            <a:custGeom>
              <a:rect b="b" l="l" r="r" t="t"/>
              <a:pathLst>
                <a:path extrusionOk="0" h="3523" w="3521">
                  <a:moveTo>
                    <a:pt x="0" y="1"/>
                  </a:moveTo>
                  <a:lnTo>
                    <a:pt x="0" y="3522"/>
                  </a:lnTo>
                  <a:lnTo>
                    <a:pt x="3520" y="3522"/>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g2c449537741_0_10"/>
            <p:cNvSpPr/>
            <p:nvPr/>
          </p:nvSpPr>
          <p:spPr>
            <a:xfrm>
              <a:off x="3876150"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g2c449537741_0_10"/>
            <p:cNvSpPr/>
            <p:nvPr/>
          </p:nvSpPr>
          <p:spPr>
            <a:xfrm>
              <a:off x="3876150"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g2c449537741_0_10"/>
            <p:cNvSpPr/>
            <p:nvPr/>
          </p:nvSpPr>
          <p:spPr>
            <a:xfrm>
              <a:off x="3876150"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g2c449537741_0_10"/>
            <p:cNvSpPr/>
            <p:nvPr/>
          </p:nvSpPr>
          <p:spPr>
            <a:xfrm>
              <a:off x="3876710"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g2c449537741_0_10"/>
            <p:cNvSpPr/>
            <p:nvPr/>
          </p:nvSpPr>
          <p:spPr>
            <a:xfrm>
              <a:off x="3876150" y="1719951"/>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g2c449537741_0_10"/>
            <p:cNvSpPr/>
            <p:nvPr/>
          </p:nvSpPr>
          <p:spPr>
            <a:xfrm>
              <a:off x="3876150" y="1666280"/>
              <a:ext cx="54840" cy="54777"/>
            </a:xfrm>
            <a:custGeom>
              <a:rect b="b" l="l" r="r" t="t"/>
              <a:pathLst>
                <a:path extrusionOk="0" h="3517" w="3521">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g2c449537741_0_10"/>
            <p:cNvSpPr/>
            <p:nvPr/>
          </p:nvSpPr>
          <p:spPr>
            <a:xfrm>
              <a:off x="3876710"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g2c449537741_0_10"/>
            <p:cNvSpPr/>
            <p:nvPr/>
          </p:nvSpPr>
          <p:spPr>
            <a:xfrm>
              <a:off x="3876150" y="1612515"/>
              <a:ext cx="54840" cy="54871"/>
            </a:xfrm>
            <a:custGeom>
              <a:rect b="b" l="l" r="r" t="t"/>
              <a:pathLst>
                <a:path extrusionOk="0" h="3523" w="3521">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g2c449537741_0_10"/>
            <p:cNvSpPr/>
            <p:nvPr/>
          </p:nvSpPr>
          <p:spPr>
            <a:xfrm>
              <a:off x="3822478" y="1881137"/>
              <a:ext cx="54777" cy="54840"/>
            </a:xfrm>
            <a:custGeom>
              <a:rect b="b" l="l" r="r" t="t"/>
              <a:pathLst>
                <a:path extrusionOk="0" h="3521"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g2c449537741_0_10"/>
            <p:cNvSpPr/>
            <p:nvPr/>
          </p:nvSpPr>
          <p:spPr>
            <a:xfrm>
              <a:off x="3822478" y="1827450"/>
              <a:ext cx="54777" cy="54793"/>
            </a:xfrm>
            <a:custGeom>
              <a:rect b="b" l="l" r="r" t="t"/>
              <a:pathLst>
                <a:path extrusionOk="0" h="3518" w="3517">
                  <a:moveTo>
                    <a:pt x="0" y="0"/>
                  </a:moveTo>
                  <a:lnTo>
                    <a:pt x="0"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g2c449537741_0_10"/>
            <p:cNvSpPr/>
            <p:nvPr/>
          </p:nvSpPr>
          <p:spPr>
            <a:xfrm>
              <a:off x="3822478" y="1773700"/>
              <a:ext cx="54777" cy="54855"/>
            </a:xfrm>
            <a:custGeom>
              <a:rect b="b" l="l" r="r" t="t"/>
              <a:pathLst>
                <a:path extrusionOk="0" h="3522"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g2c449537741_0_10"/>
            <p:cNvSpPr/>
            <p:nvPr/>
          </p:nvSpPr>
          <p:spPr>
            <a:xfrm>
              <a:off x="3823008" y="1774246"/>
              <a:ext cx="53687" cy="53749"/>
            </a:xfrm>
            <a:custGeom>
              <a:rect b="b" l="l" r="r" t="t"/>
              <a:pathLst>
                <a:path extrusionOk="0" h="3451" w="3447">
                  <a:moveTo>
                    <a:pt x="1" y="0"/>
                  </a:moveTo>
                  <a:lnTo>
                    <a:pt x="1" y="3450"/>
                  </a:lnTo>
                  <a:lnTo>
                    <a:pt x="3447" y="3450"/>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g2c449537741_0_10"/>
            <p:cNvSpPr/>
            <p:nvPr/>
          </p:nvSpPr>
          <p:spPr>
            <a:xfrm>
              <a:off x="3822478" y="1719951"/>
              <a:ext cx="54777" cy="54840"/>
            </a:xfrm>
            <a:custGeom>
              <a:rect b="b" l="l" r="r" t="t"/>
              <a:pathLst>
                <a:path extrusionOk="0" h="3521" w="3517">
                  <a:moveTo>
                    <a:pt x="0" y="0"/>
                  </a:moveTo>
                  <a:lnTo>
                    <a:pt x="0"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3" name="Google Shape;4473;g2c449537741_0_10"/>
            <p:cNvSpPr/>
            <p:nvPr/>
          </p:nvSpPr>
          <p:spPr>
            <a:xfrm>
              <a:off x="3823008" y="1720512"/>
              <a:ext cx="53687" cy="53749"/>
            </a:xfrm>
            <a:custGeom>
              <a:rect b="b" l="l" r="r" t="t"/>
              <a:pathLst>
                <a:path extrusionOk="0" h="3451" w="3447">
                  <a:moveTo>
                    <a:pt x="1" y="0"/>
                  </a:moveTo>
                  <a:lnTo>
                    <a:pt x="1" y="3450"/>
                  </a:lnTo>
                  <a:lnTo>
                    <a:pt x="3447" y="3450"/>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g2c449537741_0_10"/>
            <p:cNvSpPr/>
            <p:nvPr/>
          </p:nvSpPr>
          <p:spPr>
            <a:xfrm>
              <a:off x="3822478" y="1666280"/>
              <a:ext cx="54777" cy="54777"/>
            </a:xfrm>
            <a:custGeom>
              <a:rect b="b" l="l" r="r" t="t"/>
              <a:pathLst>
                <a:path extrusionOk="0" h="3517" w="3517">
                  <a:moveTo>
                    <a:pt x="0" y="0"/>
                  </a:moveTo>
                  <a:lnTo>
                    <a:pt x="0"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g2c449537741_0_10"/>
            <p:cNvSpPr/>
            <p:nvPr/>
          </p:nvSpPr>
          <p:spPr>
            <a:xfrm>
              <a:off x="3823008" y="1666809"/>
              <a:ext cx="53687" cy="53718"/>
            </a:xfrm>
            <a:custGeom>
              <a:rect b="b" l="l" r="r" t="t"/>
              <a:pathLst>
                <a:path extrusionOk="0" h="3449" w="3447">
                  <a:moveTo>
                    <a:pt x="1" y="1"/>
                  </a:moveTo>
                  <a:lnTo>
                    <a:pt x="1" y="3448"/>
                  </a:lnTo>
                  <a:lnTo>
                    <a:pt x="3447" y="3448"/>
                  </a:lnTo>
                  <a:lnTo>
                    <a:pt x="344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g2c449537741_0_10"/>
            <p:cNvSpPr/>
            <p:nvPr/>
          </p:nvSpPr>
          <p:spPr>
            <a:xfrm>
              <a:off x="3822478" y="1612515"/>
              <a:ext cx="54777" cy="54871"/>
            </a:xfrm>
            <a:custGeom>
              <a:rect b="b" l="l" r="r" t="t"/>
              <a:pathLst>
                <a:path extrusionOk="0" h="3523" w="3517">
                  <a:moveTo>
                    <a:pt x="0" y="1"/>
                  </a:moveTo>
                  <a:lnTo>
                    <a:pt x="0"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g2c449537741_0_10"/>
            <p:cNvSpPr/>
            <p:nvPr/>
          </p:nvSpPr>
          <p:spPr>
            <a:xfrm>
              <a:off x="3768713"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g2c449537741_0_10"/>
            <p:cNvSpPr/>
            <p:nvPr/>
          </p:nvSpPr>
          <p:spPr>
            <a:xfrm>
              <a:off x="3768713"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g2c449537741_0_10"/>
            <p:cNvSpPr/>
            <p:nvPr/>
          </p:nvSpPr>
          <p:spPr>
            <a:xfrm>
              <a:off x="3768713"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g2c449537741_0_10"/>
            <p:cNvSpPr/>
            <p:nvPr/>
          </p:nvSpPr>
          <p:spPr>
            <a:xfrm>
              <a:off x="3769274" y="1774246"/>
              <a:ext cx="53749" cy="53749"/>
            </a:xfrm>
            <a:custGeom>
              <a:rect b="b" l="l" r="r" t="t"/>
              <a:pathLst>
                <a:path extrusionOk="0" h="3451" w="3451">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g2c449537741_0_10"/>
            <p:cNvSpPr/>
            <p:nvPr/>
          </p:nvSpPr>
          <p:spPr>
            <a:xfrm>
              <a:off x="3768713"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g2c449537741_0_10"/>
            <p:cNvSpPr/>
            <p:nvPr/>
          </p:nvSpPr>
          <p:spPr>
            <a:xfrm>
              <a:off x="3768713"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g2c449537741_0_10"/>
            <p:cNvSpPr/>
            <p:nvPr/>
          </p:nvSpPr>
          <p:spPr>
            <a:xfrm>
              <a:off x="3769274" y="1666809"/>
              <a:ext cx="53749" cy="53718"/>
            </a:xfrm>
            <a:custGeom>
              <a:rect b="b" l="l" r="r" t="t"/>
              <a:pathLst>
                <a:path extrusionOk="0" h="3449" w="3451">
                  <a:moveTo>
                    <a:pt x="1" y="1"/>
                  </a:moveTo>
                  <a:lnTo>
                    <a:pt x="1"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g2c449537741_0_10"/>
            <p:cNvSpPr/>
            <p:nvPr/>
          </p:nvSpPr>
          <p:spPr>
            <a:xfrm>
              <a:off x="3768713"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g2c449537741_0_10"/>
            <p:cNvSpPr/>
            <p:nvPr/>
          </p:nvSpPr>
          <p:spPr>
            <a:xfrm>
              <a:off x="3715042" y="1881137"/>
              <a:ext cx="54793" cy="54840"/>
            </a:xfrm>
            <a:custGeom>
              <a:rect b="b" l="l" r="r" t="t"/>
              <a:pathLst>
                <a:path extrusionOk="0" h="3521"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g2c449537741_0_10"/>
            <p:cNvSpPr/>
            <p:nvPr/>
          </p:nvSpPr>
          <p:spPr>
            <a:xfrm>
              <a:off x="3715042" y="1827450"/>
              <a:ext cx="54793" cy="54793"/>
            </a:xfrm>
            <a:custGeom>
              <a:rect b="b" l="l" r="r" t="t"/>
              <a:pathLst>
                <a:path extrusionOk="0" h="3518" w="3518">
                  <a:moveTo>
                    <a:pt x="1" y="0"/>
                  </a:moveTo>
                  <a:lnTo>
                    <a:pt x="1"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g2c449537741_0_10"/>
            <p:cNvSpPr/>
            <p:nvPr/>
          </p:nvSpPr>
          <p:spPr>
            <a:xfrm>
              <a:off x="3715042" y="1773700"/>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g2c449537741_0_10"/>
            <p:cNvSpPr/>
            <p:nvPr/>
          </p:nvSpPr>
          <p:spPr>
            <a:xfrm>
              <a:off x="3715587" y="1774246"/>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g2c449537741_0_10"/>
            <p:cNvSpPr/>
            <p:nvPr/>
          </p:nvSpPr>
          <p:spPr>
            <a:xfrm>
              <a:off x="3715042" y="1719951"/>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0" name="Google Shape;4490;g2c449537741_0_10"/>
            <p:cNvSpPr/>
            <p:nvPr/>
          </p:nvSpPr>
          <p:spPr>
            <a:xfrm>
              <a:off x="3715587" y="1720512"/>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1" name="Google Shape;4491;g2c449537741_0_10"/>
            <p:cNvSpPr/>
            <p:nvPr/>
          </p:nvSpPr>
          <p:spPr>
            <a:xfrm>
              <a:off x="3715042" y="1666280"/>
              <a:ext cx="54793" cy="54777"/>
            </a:xfrm>
            <a:custGeom>
              <a:rect b="b" l="l" r="r" t="t"/>
              <a:pathLst>
                <a:path extrusionOk="0" h="3517" w="3518">
                  <a:moveTo>
                    <a:pt x="1" y="0"/>
                  </a:moveTo>
                  <a:lnTo>
                    <a:pt x="1"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g2c449537741_0_10"/>
            <p:cNvSpPr/>
            <p:nvPr/>
          </p:nvSpPr>
          <p:spPr>
            <a:xfrm>
              <a:off x="3715587" y="1666809"/>
              <a:ext cx="53703" cy="53718"/>
            </a:xfrm>
            <a:custGeom>
              <a:rect b="b" l="l" r="r" t="t"/>
              <a:pathLst>
                <a:path extrusionOk="0" h="3449" w="3448">
                  <a:moveTo>
                    <a:pt x="0" y="1"/>
                  </a:moveTo>
                  <a:lnTo>
                    <a:pt x="0"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g2c449537741_0_10"/>
            <p:cNvSpPr/>
            <p:nvPr/>
          </p:nvSpPr>
          <p:spPr>
            <a:xfrm>
              <a:off x="3715042" y="1612515"/>
              <a:ext cx="54793" cy="54871"/>
            </a:xfrm>
            <a:custGeom>
              <a:rect b="b" l="l" r="r" t="t"/>
              <a:pathLst>
                <a:path extrusionOk="0" h="3523" w="3518">
                  <a:moveTo>
                    <a:pt x="1" y="1"/>
                  </a:moveTo>
                  <a:lnTo>
                    <a:pt x="1"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g2c449537741_0_10"/>
            <p:cNvSpPr/>
            <p:nvPr/>
          </p:nvSpPr>
          <p:spPr>
            <a:xfrm>
              <a:off x="3661308"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g2c449537741_0_10"/>
            <p:cNvSpPr/>
            <p:nvPr/>
          </p:nvSpPr>
          <p:spPr>
            <a:xfrm>
              <a:off x="3661308"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g2c449537741_0_10"/>
            <p:cNvSpPr/>
            <p:nvPr/>
          </p:nvSpPr>
          <p:spPr>
            <a:xfrm>
              <a:off x="3661838" y="1827979"/>
              <a:ext cx="53765" cy="53703"/>
            </a:xfrm>
            <a:custGeom>
              <a:rect b="b" l="l" r="r" t="t"/>
              <a:pathLst>
                <a:path extrusionOk="0" h="3448" w="3452">
                  <a:moveTo>
                    <a:pt x="1" y="0"/>
                  </a:moveTo>
                  <a:lnTo>
                    <a:pt x="1" y="3448"/>
                  </a:lnTo>
                  <a:lnTo>
                    <a:pt x="3451" y="3448"/>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g2c449537741_0_10"/>
            <p:cNvSpPr/>
            <p:nvPr/>
          </p:nvSpPr>
          <p:spPr>
            <a:xfrm>
              <a:off x="3661308"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g2c449537741_0_10"/>
            <p:cNvSpPr/>
            <p:nvPr/>
          </p:nvSpPr>
          <p:spPr>
            <a:xfrm>
              <a:off x="3661838" y="1774246"/>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g2c449537741_0_10"/>
            <p:cNvSpPr/>
            <p:nvPr/>
          </p:nvSpPr>
          <p:spPr>
            <a:xfrm>
              <a:off x="3661308" y="1719951"/>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g2c449537741_0_10"/>
            <p:cNvSpPr/>
            <p:nvPr/>
          </p:nvSpPr>
          <p:spPr>
            <a:xfrm>
              <a:off x="3661838" y="1720512"/>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g2c449537741_0_10"/>
            <p:cNvSpPr/>
            <p:nvPr/>
          </p:nvSpPr>
          <p:spPr>
            <a:xfrm>
              <a:off x="3661308" y="1666280"/>
              <a:ext cx="54840" cy="54777"/>
            </a:xfrm>
            <a:custGeom>
              <a:rect b="b" l="l" r="r" t="t"/>
              <a:pathLst>
                <a:path extrusionOk="0" h="3517" w="3521">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g2c449537741_0_10"/>
            <p:cNvSpPr/>
            <p:nvPr/>
          </p:nvSpPr>
          <p:spPr>
            <a:xfrm>
              <a:off x="3661838" y="1666809"/>
              <a:ext cx="53765" cy="53718"/>
            </a:xfrm>
            <a:custGeom>
              <a:rect b="b" l="l" r="r" t="t"/>
              <a:pathLst>
                <a:path extrusionOk="0" h="3449" w="3452">
                  <a:moveTo>
                    <a:pt x="1" y="1"/>
                  </a:moveTo>
                  <a:lnTo>
                    <a:pt x="1"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g2c449537741_0_10"/>
            <p:cNvSpPr/>
            <p:nvPr/>
          </p:nvSpPr>
          <p:spPr>
            <a:xfrm>
              <a:off x="3661308" y="1612515"/>
              <a:ext cx="54840" cy="54871"/>
            </a:xfrm>
            <a:custGeom>
              <a:rect b="b" l="l" r="r" t="t"/>
              <a:pathLst>
                <a:path extrusionOk="0" h="3523" w="3521">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g2c449537741_0_10"/>
            <p:cNvSpPr/>
            <p:nvPr/>
          </p:nvSpPr>
          <p:spPr>
            <a:xfrm>
              <a:off x="3661838" y="1613075"/>
              <a:ext cx="53765" cy="53749"/>
            </a:xfrm>
            <a:custGeom>
              <a:rect b="b" l="l" r="r" t="t"/>
              <a:pathLst>
                <a:path extrusionOk="0" h="3451" w="3452">
                  <a:moveTo>
                    <a:pt x="1" y="0"/>
                  </a:moveTo>
                  <a:lnTo>
                    <a:pt x="1" y="3451"/>
                  </a:lnTo>
                  <a:lnTo>
                    <a:pt x="3451" y="3451"/>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g2c449537741_0_10"/>
            <p:cNvSpPr/>
            <p:nvPr/>
          </p:nvSpPr>
          <p:spPr>
            <a:xfrm>
              <a:off x="3607559" y="2042307"/>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g2c449537741_0_10"/>
            <p:cNvSpPr/>
            <p:nvPr/>
          </p:nvSpPr>
          <p:spPr>
            <a:xfrm>
              <a:off x="3607559" y="1988604"/>
              <a:ext cx="54840" cy="54808"/>
            </a:xfrm>
            <a:custGeom>
              <a:rect b="b" l="l" r="r" t="t"/>
              <a:pathLst>
                <a:path extrusionOk="0" h="3519" w="3521">
                  <a:moveTo>
                    <a:pt x="0" y="1"/>
                  </a:moveTo>
                  <a:lnTo>
                    <a:pt x="0" y="3519"/>
                  </a:lnTo>
                  <a:lnTo>
                    <a:pt x="3520" y="3519"/>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g2c449537741_0_10"/>
            <p:cNvSpPr/>
            <p:nvPr/>
          </p:nvSpPr>
          <p:spPr>
            <a:xfrm>
              <a:off x="3607559" y="1934871"/>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g2c449537741_0_10"/>
            <p:cNvSpPr/>
            <p:nvPr/>
          </p:nvSpPr>
          <p:spPr>
            <a:xfrm>
              <a:off x="3607559" y="1881137"/>
              <a:ext cx="54840" cy="54840"/>
            </a:xfrm>
            <a:custGeom>
              <a:rect b="b" l="l" r="r" t="t"/>
              <a:pathLst>
                <a:path extrusionOk="0" h="3521"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g2c449537741_0_10"/>
            <p:cNvSpPr/>
            <p:nvPr/>
          </p:nvSpPr>
          <p:spPr>
            <a:xfrm>
              <a:off x="3608088" y="1881666"/>
              <a:ext cx="53765" cy="53765"/>
            </a:xfrm>
            <a:custGeom>
              <a:rect b="b" l="l" r="r" t="t"/>
              <a:pathLst>
                <a:path extrusionOk="0" h="3452" w="3452">
                  <a:moveTo>
                    <a:pt x="0" y="1"/>
                  </a:moveTo>
                  <a:lnTo>
                    <a:pt x="0"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g2c449537741_0_10"/>
            <p:cNvSpPr/>
            <p:nvPr/>
          </p:nvSpPr>
          <p:spPr>
            <a:xfrm>
              <a:off x="3607559" y="1827450"/>
              <a:ext cx="54840" cy="54793"/>
            </a:xfrm>
            <a:custGeom>
              <a:rect b="b" l="l" r="r" t="t"/>
              <a:pathLst>
                <a:path extrusionOk="0" h="3518" w="3521">
                  <a:moveTo>
                    <a:pt x="0" y="0"/>
                  </a:moveTo>
                  <a:lnTo>
                    <a:pt x="0" y="3518"/>
                  </a:lnTo>
                  <a:lnTo>
                    <a:pt x="3520" y="3518"/>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g2c449537741_0_10"/>
            <p:cNvSpPr/>
            <p:nvPr/>
          </p:nvSpPr>
          <p:spPr>
            <a:xfrm>
              <a:off x="3608088" y="1827979"/>
              <a:ext cx="53765" cy="53703"/>
            </a:xfrm>
            <a:custGeom>
              <a:rect b="b" l="l" r="r" t="t"/>
              <a:pathLst>
                <a:path extrusionOk="0" h="3448" w="3452">
                  <a:moveTo>
                    <a:pt x="0" y="0"/>
                  </a:moveTo>
                  <a:lnTo>
                    <a:pt x="0"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g2c449537741_0_10"/>
            <p:cNvSpPr/>
            <p:nvPr/>
          </p:nvSpPr>
          <p:spPr>
            <a:xfrm>
              <a:off x="3607559" y="1773700"/>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g2c449537741_0_10"/>
            <p:cNvSpPr/>
            <p:nvPr/>
          </p:nvSpPr>
          <p:spPr>
            <a:xfrm>
              <a:off x="3608088" y="1774246"/>
              <a:ext cx="53765" cy="53749"/>
            </a:xfrm>
            <a:custGeom>
              <a:rect b="b" l="l" r="r" t="t"/>
              <a:pathLst>
                <a:path extrusionOk="0" h="3451" w="3452">
                  <a:moveTo>
                    <a:pt x="0" y="0"/>
                  </a:moveTo>
                  <a:lnTo>
                    <a:pt x="0"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g2c449537741_0_10"/>
            <p:cNvSpPr/>
            <p:nvPr/>
          </p:nvSpPr>
          <p:spPr>
            <a:xfrm>
              <a:off x="3607559" y="1719951"/>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g2c449537741_0_10"/>
            <p:cNvSpPr/>
            <p:nvPr/>
          </p:nvSpPr>
          <p:spPr>
            <a:xfrm>
              <a:off x="3607559" y="1666280"/>
              <a:ext cx="54840" cy="54777"/>
            </a:xfrm>
            <a:custGeom>
              <a:rect b="b" l="l" r="r" t="t"/>
              <a:pathLst>
                <a:path extrusionOk="0" h="3517" w="3521">
                  <a:moveTo>
                    <a:pt x="0" y="0"/>
                  </a:moveTo>
                  <a:lnTo>
                    <a:pt x="0" y="3517"/>
                  </a:lnTo>
                  <a:lnTo>
                    <a:pt x="3520" y="3517"/>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g2c449537741_0_10"/>
            <p:cNvSpPr/>
            <p:nvPr/>
          </p:nvSpPr>
          <p:spPr>
            <a:xfrm>
              <a:off x="3608088" y="1666809"/>
              <a:ext cx="53765" cy="53718"/>
            </a:xfrm>
            <a:custGeom>
              <a:rect b="b" l="l" r="r" t="t"/>
              <a:pathLst>
                <a:path extrusionOk="0" h="3449" w="3452">
                  <a:moveTo>
                    <a:pt x="0" y="1"/>
                  </a:moveTo>
                  <a:lnTo>
                    <a:pt x="0" y="3448"/>
                  </a:lnTo>
                  <a:lnTo>
                    <a:pt x="3452" y="3448"/>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g2c449537741_0_10"/>
            <p:cNvSpPr/>
            <p:nvPr/>
          </p:nvSpPr>
          <p:spPr>
            <a:xfrm>
              <a:off x="3607559" y="1612515"/>
              <a:ext cx="54840" cy="54871"/>
            </a:xfrm>
            <a:custGeom>
              <a:rect b="b" l="l" r="r" t="t"/>
              <a:pathLst>
                <a:path extrusionOk="0" h="3523" w="3521">
                  <a:moveTo>
                    <a:pt x="0" y="1"/>
                  </a:moveTo>
                  <a:lnTo>
                    <a:pt x="0" y="3522"/>
                  </a:lnTo>
                  <a:lnTo>
                    <a:pt x="3520" y="3522"/>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g2c449537741_0_10"/>
            <p:cNvSpPr/>
            <p:nvPr/>
          </p:nvSpPr>
          <p:spPr>
            <a:xfrm>
              <a:off x="3608088" y="1613075"/>
              <a:ext cx="53765" cy="53749"/>
            </a:xfrm>
            <a:custGeom>
              <a:rect b="b" l="l" r="r" t="t"/>
              <a:pathLst>
                <a:path extrusionOk="0" h="3451" w="3452">
                  <a:moveTo>
                    <a:pt x="0" y="0"/>
                  </a:moveTo>
                  <a:lnTo>
                    <a:pt x="0" y="3451"/>
                  </a:lnTo>
                  <a:lnTo>
                    <a:pt x="3452" y="3451"/>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g2c449537741_0_10"/>
            <p:cNvSpPr/>
            <p:nvPr/>
          </p:nvSpPr>
          <p:spPr>
            <a:xfrm>
              <a:off x="3553872" y="2042307"/>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g2c449537741_0_10"/>
            <p:cNvSpPr/>
            <p:nvPr/>
          </p:nvSpPr>
          <p:spPr>
            <a:xfrm>
              <a:off x="3553872" y="1988604"/>
              <a:ext cx="54793" cy="54808"/>
            </a:xfrm>
            <a:custGeom>
              <a:rect b="b" l="l" r="r" t="t"/>
              <a:pathLst>
                <a:path extrusionOk="0" h="3519" w="3518">
                  <a:moveTo>
                    <a:pt x="1" y="1"/>
                  </a:moveTo>
                  <a:lnTo>
                    <a:pt x="1" y="3519"/>
                  </a:lnTo>
                  <a:lnTo>
                    <a:pt x="3517" y="3519"/>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g2c449537741_0_10"/>
            <p:cNvSpPr/>
            <p:nvPr/>
          </p:nvSpPr>
          <p:spPr>
            <a:xfrm>
              <a:off x="3553872" y="1934871"/>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g2c449537741_0_10"/>
            <p:cNvSpPr/>
            <p:nvPr/>
          </p:nvSpPr>
          <p:spPr>
            <a:xfrm>
              <a:off x="3554417" y="1935416"/>
              <a:ext cx="53703" cy="53765"/>
            </a:xfrm>
            <a:custGeom>
              <a:rect b="b" l="l" r="r" t="t"/>
              <a:pathLst>
                <a:path extrusionOk="0" h="3452" w="3448">
                  <a:moveTo>
                    <a:pt x="0" y="0"/>
                  </a:moveTo>
                  <a:lnTo>
                    <a:pt x="0" y="3452"/>
                  </a:lnTo>
                  <a:lnTo>
                    <a:pt x="3448" y="3452"/>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g2c449537741_0_10"/>
            <p:cNvSpPr/>
            <p:nvPr/>
          </p:nvSpPr>
          <p:spPr>
            <a:xfrm>
              <a:off x="3553872" y="1881137"/>
              <a:ext cx="54793" cy="54840"/>
            </a:xfrm>
            <a:custGeom>
              <a:rect b="b" l="l" r="r" t="t"/>
              <a:pathLst>
                <a:path extrusionOk="0" h="3521"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4" name="Google Shape;4524;g2c449537741_0_10"/>
            <p:cNvSpPr/>
            <p:nvPr/>
          </p:nvSpPr>
          <p:spPr>
            <a:xfrm>
              <a:off x="3554417" y="1881666"/>
              <a:ext cx="53703" cy="53765"/>
            </a:xfrm>
            <a:custGeom>
              <a:rect b="b" l="l" r="r" t="t"/>
              <a:pathLst>
                <a:path extrusionOk="0" h="3452" w="3448">
                  <a:moveTo>
                    <a:pt x="0" y="1"/>
                  </a:moveTo>
                  <a:lnTo>
                    <a:pt x="0" y="3451"/>
                  </a:lnTo>
                  <a:lnTo>
                    <a:pt x="3448" y="3451"/>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5" name="Google Shape;4525;g2c449537741_0_10"/>
            <p:cNvSpPr/>
            <p:nvPr/>
          </p:nvSpPr>
          <p:spPr>
            <a:xfrm>
              <a:off x="3553872" y="1827450"/>
              <a:ext cx="54793" cy="54793"/>
            </a:xfrm>
            <a:custGeom>
              <a:rect b="b" l="l" r="r" t="t"/>
              <a:pathLst>
                <a:path extrusionOk="0" h="3518" w="3518">
                  <a:moveTo>
                    <a:pt x="1" y="0"/>
                  </a:moveTo>
                  <a:lnTo>
                    <a:pt x="1"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g2c449537741_0_10"/>
            <p:cNvSpPr/>
            <p:nvPr/>
          </p:nvSpPr>
          <p:spPr>
            <a:xfrm>
              <a:off x="3554417" y="1827979"/>
              <a:ext cx="53703" cy="53703"/>
            </a:xfrm>
            <a:custGeom>
              <a:rect b="b" l="l" r="r" t="t"/>
              <a:pathLst>
                <a:path extrusionOk="0" h="3448" w="3448">
                  <a:moveTo>
                    <a:pt x="0" y="0"/>
                  </a:moveTo>
                  <a:lnTo>
                    <a:pt x="0"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g2c449537741_0_10"/>
            <p:cNvSpPr/>
            <p:nvPr/>
          </p:nvSpPr>
          <p:spPr>
            <a:xfrm>
              <a:off x="3553872" y="1773700"/>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g2c449537741_0_10"/>
            <p:cNvSpPr/>
            <p:nvPr/>
          </p:nvSpPr>
          <p:spPr>
            <a:xfrm>
              <a:off x="3553872" y="1719951"/>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g2c449537741_0_10"/>
            <p:cNvSpPr/>
            <p:nvPr/>
          </p:nvSpPr>
          <p:spPr>
            <a:xfrm>
              <a:off x="3553872" y="1666280"/>
              <a:ext cx="54793" cy="54777"/>
            </a:xfrm>
            <a:custGeom>
              <a:rect b="b" l="l" r="r" t="t"/>
              <a:pathLst>
                <a:path extrusionOk="0" h="3517" w="3518">
                  <a:moveTo>
                    <a:pt x="1" y="0"/>
                  </a:moveTo>
                  <a:lnTo>
                    <a:pt x="1"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g2c449537741_0_10"/>
            <p:cNvSpPr/>
            <p:nvPr/>
          </p:nvSpPr>
          <p:spPr>
            <a:xfrm>
              <a:off x="3553872" y="1612515"/>
              <a:ext cx="54793" cy="54871"/>
            </a:xfrm>
            <a:custGeom>
              <a:rect b="b" l="l" r="r" t="t"/>
              <a:pathLst>
                <a:path extrusionOk="0" h="3523" w="3518">
                  <a:moveTo>
                    <a:pt x="1" y="1"/>
                  </a:moveTo>
                  <a:lnTo>
                    <a:pt x="1"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g2c449537741_0_10"/>
            <p:cNvSpPr/>
            <p:nvPr/>
          </p:nvSpPr>
          <p:spPr>
            <a:xfrm>
              <a:off x="3554417" y="1613075"/>
              <a:ext cx="53703" cy="53749"/>
            </a:xfrm>
            <a:custGeom>
              <a:rect b="b" l="l" r="r" t="t"/>
              <a:pathLst>
                <a:path extrusionOk="0" h="3451" w="3448">
                  <a:moveTo>
                    <a:pt x="0" y="0"/>
                  </a:moveTo>
                  <a:lnTo>
                    <a:pt x="0"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g2c449537741_0_10"/>
            <p:cNvSpPr/>
            <p:nvPr/>
          </p:nvSpPr>
          <p:spPr>
            <a:xfrm>
              <a:off x="3500122" y="2042307"/>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g2c449537741_0_10"/>
            <p:cNvSpPr/>
            <p:nvPr/>
          </p:nvSpPr>
          <p:spPr>
            <a:xfrm>
              <a:off x="3500122" y="1988604"/>
              <a:ext cx="54840" cy="54808"/>
            </a:xfrm>
            <a:custGeom>
              <a:rect b="b" l="l" r="r" t="t"/>
              <a:pathLst>
                <a:path extrusionOk="0" h="3519" w="3521">
                  <a:moveTo>
                    <a:pt x="0" y="1"/>
                  </a:moveTo>
                  <a:lnTo>
                    <a:pt x="0"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g2c449537741_0_10"/>
            <p:cNvSpPr/>
            <p:nvPr/>
          </p:nvSpPr>
          <p:spPr>
            <a:xfrm>
              <a:off x="3500683" y="1989165"/>
              <a:ext cx="53749" cy="53687"/>
            </a:xfrm>
            <a:custGeom>
              <a:rect b="b" l="l" r="r" t="t"/>
              <a:pathLst>
                <a:path extrusionOk="0" h="3447" w="3451">
                  <a:moveTo>
                    <a:pt x="0" y="1"/>
                  </a:moveTo>
                  <a:lnTo>
                    <a:pt x="0" y="3447"/>
                  </a:lnTo>
                  <a:lnTo>
                    <a:pt x="3450" y="3447"/>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g2c449537741_0_10"/>
            <p:cNvSpPr/>
            <p:nvPr/>
          </p:nvSpPr>
          <p:spPr>
            <a:xfrm>
              <a:off x="3500122" y="1934871"/>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g2c449537741_0_10"/>
            <p:cNvSpPr/>
            <p:nvPr/>
          </p:nvSpPr>
          <p:spPr>
            <a:xfrm>
              <a:off x="3500683" y="1935416"/>
              <a:ext cx="53749" cy="53765"/>
            </a:xfrm>
            <a:custGeom>
              <a:rect b="b" l="l" r="r" t="t"/>
              <a:pathLst>
                <a:path extrusionOk="0" h="3452" w="3451">
                  <a:moveTo>
                    <a:pt x="0" y="0"/>
                  </a:moveTo>
                  <a:lnTo>
                    <a:pt x="0" y="3452"/>
                  </a:lnTo>
                  <a:lnTo>
                    <a:pt x="3450" y="3452"/>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g2c449537741_0_10"/>
            <p:cNvSpPr/>
            <p:nvPr/>
          </p:nvSpPr>
          <p:spPr>
            <a:xfrm>
              <a:off x="3500122" y="1881137"/>
              <a:ext cx="54840" cy="54840"/>
            </a:xfrm>
            <a:custGeom>
              <a:rect b="b" l="l" r="r" t="t"/>
              <a:pathLst>
                <a:path extrusionOk="0" h="3521"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g2c449537741_0_10"/>
            <p:cNvSpPr/>
            <p:nvPr/>
          </p:nvSpPr>
          <p:spPr>
            <a:xfrm>
              <a:off x="3500683" y="1881666"/>
              <a:ext cx="53749" cy="53765"/>
            </a:xfrm>
            <a:custGeom>
              <a:rect b="b" l="l" r="r" t="t"/>
              <a:pathLst>
                <a:path extrusionOk="0" h="3452" w="3451">
                  <a:moveTo>
                    <a:pt x="0" y="1"/>
                  </a:moveTo>
                  <a:lnTo>
                    <a:pt x="0" y="3451"/>
                  </a:lnTo>
                  <a:lnTo>
                    <a:pt x="3450" y="3451"/>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g2c449537741_0_10"/>
            <p:cNvSpPr/>
            <p:nvPr/>
          </p:nvSpPr>
          <p:spPr>
            <a:xfrm>
              <a:off x="3500122" y="1827450"/>
              <a:ext cx="54840" cy="54793"/>
            </a:xfrm>
            <a:custGeom>
              <a:rect b="b" l="l" r="r" t="t"/>
              <a:pathLst>
                <a:path extrusionOk="0" h="3518" w="3521">
                  <a:moveTo>
                    <a:pt x="0" y="0"/>
                  </a:moveTo>
                  <a:lnTo>
                    <a:pt x="0"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g2c449537741_0_10"/>
            <p:cNvSpPr/>
            <p:nvPr/>
          </p:nvSpPr>
          <p:spPr>
            <a:xfrm>
              <a:off x="3500683" y="1827979"/>
              <a:ext cx="53749" cy="53703"/>
            </a:xfrm>
            <a:custGeom>
              <a:rect b="b" l="l" r="r" t="t"/>
              <a:pathLst>
                <a:path extrusionOk="0" h="3448" w="3451">
                  <a:moveTo>
                    <a:pt x="0" y="0"/>
                  </a:moveTo>
                  <a:lnTo>
                    <a:pt x="0" y="3448"/>
                  </a:lnTo>
                  <a:lnTo>
                    <a:pt x="3450" y="3448"/>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g2c449537741_0_10"/>
            <p:cNvSpPr/>
            <p:nvPr/>
          </p:nvSpPr>
          <p:spPr>
            <a:xfrm>
              <a:off x="3500122" y="1773700"/>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g2c449537741_0_10"/>
            <p:cNvSpPr/>
            <p:nvPr/>
          </p:nvSpPr>
          <p:spPr>
            <a:xfrm>
              <a:off x="3500683"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g2c449537741_0_10"/>
            <p:cNvSpPr/>
            <p:nvPr/>
          </p:nvSpPr>
          <p:spPr>
            <a:xfrm>
              <a:off x="3500122" y="1719951"/>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g2c449537741_0_10"/>
            <p:cNvSpPr/>
            <p:nvPr/>
          </p:nvSpPr>
          <p:spPr>
            <a:xfrm>
              <a:off x="3500122" y="1666280"/>
              <a:ext cx="54840" cy="54777"/>
            </a:xfrm>
            <a:custGeom>
              <a:rect b="b" l="l" r="r" t="t"/>
              <a:pathLst>
                <a:path extrusionOk="0" h="3517" w="3521">
                  <a:moveTo>
                    <a:pt x="0" y="0"/>
                  </a:moveTo>
                  <a:lnTo>
                    <a:pt x="0"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g2c449537741_0_10"/>
            <p:cNvSpPr/>
            <p:nvPr/>
          </p:nvSpPr>
          <p:spPr>
            <a:xfrm>
              <a:off x="3500683"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g2c449537741_0_10"/>
            <p:cNvSpPr/>
            <p:nvPr/>
          </p:nvSpPr>
          <p:spPr>
            <a:xfrm>
              <a:off x="3500122" y="1612515"/>
              <a:ext cx="54840" cy="54871"/>
            </a:xfrm>
            <a:custGeom>
              <a:rect b="b" l="l" r="r" t="t"/>
              <a:pathLst>
                <a:path extrusionOk="0" h="3523" w="3521">
                  <a:moveTo>
                    <a:pt x="0" y="1"/>
                  </a:moveTo>
                  <a:lnTo>
                    <a:pt x="0"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g2c449537741_0_10"/>
            <p:cNvSpPr/>
            <p:nvPr/>
          </p:nvSpPr>
          <p:spPr>
            <a:xfrm>
              <a:off x="3500683" y="1613075"/>
              <a:ext cx="53749" cy="53749"/>
            </a:xfrm>
            <a:custGeom>
              <a:rect b="b" l="l" r="r" t="t"/>
              <a:pathLst>
                <a:path extrusionOk="0" h="3451" w="3451">
                  <a:moveTo>
                    <a:pt x="0" y="0"/>
                  </a:moveTo>
                  <a:lnTo>
                    <a:pt x="0" y="3451"/>
                  </a:lnTo>
                  <a:lnTo>
                    <a:pt x="3450" y="3451"/>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g2c449537741_0_10"/>
            <p:cNvSpPr/>
            <p:nvPr/>
          </p:nvSpPr>
          <p:spPr>
            <a:xfrm>
              <a:off x="3446389" y="2042307"/>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g2c449537741_0_10"/>
            <p:cNvSpPr/>
            <p:nvPr/>
          </p:nvSpPr>
          <p:spPr>
            <a:xfrm>
              <a:off x="3446389" y="1988604"/>
              <a:ext cx="54840" cy="54808"/>
            </a:xfrm>
            <a:custGeom>
              <a:rect b="b" l="l" r="r" t="t"/>
              <a:pathLst>
                <a:path extrusionOk="0" h="3519" w="3521">
                  <a:moveTo>
                    <a:pt x="0" y="1"/>
                  </a:moveTo>
                  <a:lnTo>
                    <a:pt x="0"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g2c449537741_0_10"/>
            <p:cNvSpPr/>
            <p:nvPr/>
          </p:nvSpPr>
          <p:spPr>
            <a:xfrm>
              <a:off x="3446918" y="1989165"/>
              <a:ext cx="53780" cy="53687"/>
            </a:xfrm>
            <a:custGeom>
              <a:rect b="b" l="l" r="r" t="t"/>
              <a:pathLst>
                <a:path extrusionOk="0" h="3447" w="3453">
                  <a:moveTo>
                    <a:pt x="1" y="1"/>
                  </a:moveTo>
                  <a:lnTo>
                    <a:pt x="1" y="3447"/>
                  </a:lnTo>
                  <a:lnTo>
                    <a:pt x="3452" y="3447"/>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g2c449537741_0_10"/>
            <p:cNvSpPr/>
            <p:nvPr/>
          </p:nvSpPr>
          <p:spPr>
            <a:xfrm>
              <a:off x="3446389" y="1934871"/>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g2c449537741_0_10"/>
            <p:cNvSpPr/>
            <p:nvPr/>
          </p:nvSpPr>
          <p:spPr>
            <a:xfrm>
              <a:off x="3446918" y="1935416"/>
              <a:ext cx="53780" cy="53765"/>
            </a:xfrm>
            <a:custGeom>
              <a:rect b="b" l="l" r="r" t="t"/>
              <a:pathLst>
                <a:path extrusionOk="0" h="3452" w="3453">
                  <a:moveTo>
                    <a:pt x="1" y="0"/>
                  </a:moveTo>
                  <a:lnTo>
                    <a:pt x="1"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g2c449537741_0_10"/>
            <p:cNvSpPr/>
            <p:nvPr/>
          </p:nvSpPr>
          <p:spPr>
            <a:xfrm>
              <a:off x="3446389" y="1881137"/>
              <a:ext cx="54840" cy="54840"/>
            </a:xfrm>
            <a:custGeom>
              <a:rect b="b" l="l" r="r" t="t"/>
              <a:pathLst>
                <a:path extrusionOk="0" h="3521"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g2c449537741_0_10"/>
            <p:cNvSpPr/>
            <p:nvPr/>
          </p:nvSpPr>
          <p:spPr>
            <a:xfrm>
              <a:off x="3446918" y="1881666"/>
              <a:ext cx="53780" cy="53765"/>
            </a:xfrm>
            <a:custGeom>
              <a:rect b="b" l="l" r="r" t="t"/>
              <a:pathLst>
                <a:path extrusionOk="0" h="3452" w="3453">
                  <a:moveTo>
                    <a:pt x="1" y="1"/>
                  </a:moveTo>
                  <a:lnTo>
                    <a:pt x="1"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g2c449537741_0_10"/>
            <p:cNvSpPr/>
            <p:nvPr/>
          </p:nvSpPr>
          <p:spPr>
            <a:xfrm>
              <a:off x="3446389" y="1827450"/>
              <a:ext cx="54840" cy="54793"/>
            </a:xfrm>
            <a:custGeom>
              <a:rect b="b" l="l" r="r" t="t"/>
              <a:pathLst>
                <a:path extrusionOk="0" h="3518" w="3521">
                  <a:moveTo>
                    <a:pt x="0" y="0"/>
                  </a:moveTo>
                  <a:lnTo>
                    <a:pt x="0"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g2c449537741_0_10"/>
            <p:cNvSpPr/>
            <p:nvPr/>
          </p:nvSpPr>
          <p:spPr>
            <a:xfrm>
              <a:off x="3446918" y="1827979"/>
              <a:ext cx="53780" cy="53703"/>
            </a:xfrm>
            <a:custGeom>
              <a:rect b="b" l="l" r="r" t="t"/>
              <a:pathLst>
                <a:path extrusionOk="0" h="3448" w="3453">
                  <a:moveTo>
                    <a:pt x="1" y="0"/>
                  </a:moveTo>
                  <a:lnTo>
                    <a:pt x="1"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g2c449537741_0_10"/>
            <p:cNvSpPr/>
            <p:nvPr/>
          </p:nvSpPr>
          <p:spPr>
            <a:xfrm>
              <a:off x="3446389" y="1773700"/>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8" name="Google Shape;4558;g2c449537741_0_10"/>
            <p:cNvSpPr/>
            <p:nvPr/>
          </p:nvSpPr>
          <p:spPr>
            <a:xfrm>
              <a:off x="3446918" y="1774246"/>
              <a:ext cx="53780" cy="53749"/>
            </a:xfrm>
            <a:custGeom>
              <a:rect b="b" l="l" r="r" t="t"/>
              <a:pathLst>
                <a:path extrusionOk="0" h="3451" w="3453">
                  <a:moveTo>
                    <a:pt x="1" y="0"/>
                  </a:moveTo>
                  <a:lnTo>
                    <a:pt x="1"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g2c449537741_0_10"/>
            <p:cNvSpPr/>
            <p:nvPr/>
          </p:nvSpPr>
          <p:spPr>
            <a:xfrm>
              <a:off x="3392686" y="2042307"/>
              <a:ext cx="54808" cy="54840"/>
            </a:xfrm>
            <a:custGeom>
              <a:rect b="b" l="l" r="r" t="t"/>
              <a:pathLst>
                <a:path extrusionOk="0" h="3521" w="3519">
                  <a:moveTo>
                    <a:pt x="1" y="0"/>
                  </a:moveTo>
                  <a:lnTo>
                    <a:pt x="1" y="3521"/>
                  </a:lnTo>
                  <a:lnTo>
                    <a:pt x="3518" y="3521"/>
                  </a:lnTo>
                  <a:lnTo>
                    <a:pt x="351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g2c449537741_0_10"/>
            <p:cNvSpPr/>
            <p:nvPr/>
          </p:nvSpPr>
          <p:spPr>
            <a:xfrm>
              <a:off x="3392686" y="1988604"/>
              <a:ext cx="54808" cy="54808"/>
            </a:xfrm>
            <a:custGeom>
              <a:rect b="b" l="l" r="r" t="t"/>
              <a:pathLst>
                <a:path extrusionOk="0" h="3519" w="3519">
                  <a:moveTo>
                    <a:pt x="1" y="1"/>
                  </a:moveTo>
                  <a:lnTo>
                    <a:pt x="1" y="3519"/>
                  </a:lnTo>
                  <a:lnTo>
                    <a:pt x="3518" y="3519"/>
                  </a:lnTo>
                  <a:lnTo>
                    <a:pt x="351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61" name="Google Shape;4561;g2c449537741_0_10"/>
            <p:cNvGrpSpPr/>
            <p:nvPr/>
          </p:nvGrpSpPr>
          <p:grpSpPr>
            <a:xfrm>
              <a:off x="3393247" y="1720512"/>
              <a:ext cx="913302" cy="376073"/>
              <a:chOff x="3393247" y="1720512"/>
              <a:chExt cx="913302" cy="376073"/>
            </a:xfrm>
          </p:grpSpPr>
          <p:sp>
            <p:nvSpPr>
              <p:cNvPr id="4562" name="Google Shape;4562;g2c449537741_0_10"/>
              <p:cNvSpPr/>
              <p:nvPr/>
            </p:nvSpPr>
            <p:spPr>
              <a:xfrm>
                <a:off x="4252784" y="1989165"/>
                <a:ext cx="53765" cy="53687"/>
              </a:xfrm>
              <a:custGeom>
                <a:rect b="b" l="l" r="r" t="t"/>
                <a:pathLst>
                  <a:path extrusionOk="0" h="3447" w="3452">
                    <a:moveTo>
                      <a:pt x="0" y="1"/>
                    </a:moveTo>
                    <a:lnTo>
                      <a:pt x="0" y="3447"/>
                    </a:lnTo>
                    <a:lnTo>
                      <a:pt x="3452" y="3447"/>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g2c449537741_0_10"/>
              <p:cNvSpPr/>
              <p:nvPr/>
            </p:nvSpPr>
            <p:spPr>
              <a:xfrm>
                <a:off x="4199035" y="2042836"/>
                <a:ext cx="53765" cy="53749"/>
              </a:xfrm>
              <a:custGeom>
                <a:rect b="b" l="l" r="r" t="t"/>
                <a:pathLst>
                  <a:path extrusionOk="0" h="3451" w="3452">
                    <a:moveTo>
                      <a:pt x="1" y="1"/>
                    </a:moveTo>
                    <a:lnTo>
                      <a:pt x="1" y="3451"/>
                    </a:lnTo>
                    <a:lnTo>
                      <a:pt x="3451" y="3451"/>
                    </a:lnTo>
                    <a:lnTo>
                      <a:pt x="3451"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g2c449537741_0_10"/>
              <p:cNvSpPr/>
              <p:nvPr/>
            </p:nvSpPr>
            <p:spPr>
              <a:xfrm>
                <a:off x="4145348" y="2042836"/>
                <a:ext cx="53703" cy="53749"/>
              </a:xfrm>
              <a:custGeom>
                <a:rect b="b" l="l" r="r" t="t"/>
                <a:pathLst>
                  <a:path extrusionOk="0" h="3451" w="3448">
                    <a:moveTo>
                      <a:pt x="0" y="1"/>
                    </a:moveTo>
                    <a:lnTo>
                      <a:pt x="0"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g2c449537741_0_10"/>
              <p:cNvSpPr/>
              <p:nvPr/>
            </p:nvSpPr>
            <p:spPr>
              <a:xfrm>
                <a:off x="4091614" y="2042836"/>
                <a:ext cx="53765" cy="53749"/>
              </a:xfrm>
              <a:custGeom>
                <a:rect b="b" l="l" r="r" t="t"/>
                <a:pathLst>
                  <a:path extrusionOk="0" h="3451" w="3452">
                    <a:moveTo>
                      <a:pt x="0" y="1"/>
                    </a:moveTo>
                    <a:lnTo>
                      <a:pt x="0" y="3451"/>
                    </a:lnTo>
                    <a:lnTo>
                      <a:pt x="3452" y="3451"/>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g2c449537741_0_10"/>
              <p:cNvSpPr/>
              <p:nvPr/>
            </p:nvSpPr>
            <p:spPr>
              <a:xfrm>
                <a:off x="4037880" y="1989165"/>
                <a:ext cx="53749" cy="53687"/>
              </a:xfrm>
              <a:custGeom>
                <a:rect b="b" l="l" r="r" t="t"/>
                <a:pathLst>
                  <a:path extrusionOk="0" h="3447" w="3451">
                    <a:moveTo>
                      <a:pt x="0" y="1"/>
                    </a:moveTo>
                    <a:lnTo>
                      <a:pt x="0" y="3447"/>
                    </a:lnTo>
                    <a:lnTo>
                      <a:pt x="3450" y="3447"/>
                    </a:lnTo>
                    <a:lnTo>
                      <a:pt x="345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g2c449537741_0_10"/>
              <p:cNvSpPr/>
              <p:nvPr/>
            </p:nvSpPr>
            <p:spPr>
              <a:xfrm>
                <a:off x="4037880" y="1935416"/>
                <a:ext cx="53749" cy="53765"/>
              </a:xfrm>
              <a:custGeom>
                <a:rect b="b" l="l" r="r" t="t"/>
                <a:pathLst>
                  <a:path extrusionOk="0" h="3452" w="3451">
                    <a:moveTo>
                      <a:pt x="0" y="0"/>
                    </a:moveTo>
                    <a:lnTo>
                      <a:pt x="0" y="3452"/>
                    </a:lnTo>
                    <a:lnTo>
                      <a:pt x="3450" y="3452"/>
                    </a:lnTo>
                    <a:lnTo>
                      <a:pt x="345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g2c449537741_0_10"/>
              <p:cNvSpPr/>
              <p:nvPr/>
            </p:nvSpPr>
            <p:spPr>
              <a:xfrm>
                <a:off x="3984178" y="1881666"/>
                <a:ext cx="53718" cy="53765"/>
              </a:xfrm>
              <a:custGeom>
                <a:rect b="b" l="l" r="r" t="t"/>
                <a:pathLst>
                  <a:path extrusionOk="0" h="3452" w="3449">
                    <a:moveTo>
                      <a:pt x="1" y="1"/>
                    </a:moveTo>
                    <a:lnTo>
                      <a:pt x="1"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g2c449537741_0_10"/>
              <p:cNvSpPr/>
              <p:nvPr/>
            </p:nvSpPr>
            <p:spPr>
              <a:xfrm>
                <a:off x="3930444" y="1827979"/>
                <a:ext cx="53749" cy="53703"/>
              </a:xfrm>
              <a:custGeom>
                <a:rect b="b" l="l" r="r" t="t"/>
                <a:pathLst>
                  <a:path extrusionOk="0" h="3448" w="3451">
                    <a:moveTo>
                      <a:pt x="0" y="0"/>
                    </a:moveTo>
                    <a:lnTo>
                      <a:pt x="0" y="3448"/>
                    </a:lnTo>
                    <a:lnTo>
                      <a:pt x="3451" y="3448"/>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g2c449537741_0_10"/>
              <p:cNvSpPr/>
              <p:nvPr/>
            </p:nvSpPr>
            <p:spPr>
              <a:xfrm>
                <a:off x="3876710" y="1827979"/>
                <a:ext cx="53749" cy="53703"/>
              </a:xfrm>
              <a:custGeom>
                <a:rect b="b" l="l" r="r" t="t"/>
                <a:pathLst>
                  <a:path extrusionOk="0" h="3448" w="3451">
                    <a:moveTo>
                      <a:pt x="0" y="0"/>
                    </a:moveTo>
                    <a:lnTo>
                      <a:pt x="0" y="3448"/>
                    </a:lnTo>
                    <a:lnTo>
                      <a:pt x="3450" y="3448"/>
                    </a:lnTo>
                    <a:lnTo>
                      <a:pt x="345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g2c449537741_0_10"/>
              <p:cNvSpPr/>
              <p:nvPr/>
            </p:nvSpPr>
            <p:spPr>
              <a:xfrm>
                <a:off x="3823008" y="1827979"/>
                <a:ext cx="53687" cy="53703"/>
              </a:xfrm>
              <a:custGeom>
                <a:rect b="b" l="l" r="r" t="t"/>
                <a:pathLst>
                  <a:path extrusionOk="0" h="3448" w="3447">
                    <a:moveTo>
                      <a:pt x="1" y="0"/>
                    </a:moveTo>
                    <a:lnTo>
                      <a:pt x="1" y="3448"/>
                    </a:lnTo>
                    <a:lnTo>
                      <a:pt x="3447" y="3448"/>
                    </a:lnTo>
                    <a:lnTo>
                      <a:pt x="3447"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g2c449537741_0_10"/>
              <p:cNvSpPr/>
              <p:nvPr/>
            </p:nvSpPr>
            <p:spPr>
              <a:xfrm>
                <a:off x="3769274" y="1827979"/>
                <a:ext cx="53749" cy="53703"/>
              </a:xfrm>
              <a:custGeom>
                <a:rect b="b" l="l" r="r" t="t"/>
                <a:pathLst>
                  <a:path extrusionOk="0" h="3448" w="3451">
                    <a:moveTo>
                      <a:pt x="1" y="0"/>
                    </a:moveTo>
                    <a:lnTo>
                      <a:pt x="1" y="3448"/>
                    </a:lnTo>
                    <a:lnTo>
                      <a:pt x="3451" y="3448"/>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g2c449537741_0_10"/>
              <p:cNvSpPr/>
              <p:nvPr/>
            </p:nvSpPr>
            <p:spPr>
              <a:xfrm>
                <a:off x="3769274" y="1720512"/>
                <a:ext cx="53749" cy="53749"/>
              </a:xfrm>
              <a:custGeom>
                <a:rect b="b" l="l" r="r" t="t"/>
                <a:pathLst>
                  <a:path extrusionOk="0" h="3451" w="3451">
                    <a:moveTo>
                      <a:pt x="1" y="0"/>
                    </a:moveTo>
                    <a:lnTo>
                      <a:pt x="1" y="3450"/>
                    </a:lnTo>
                    <a:lnTo>
                      <a:pt x="3451" y="3450"/>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g2c449537741_0_10"/>
              <p:cNvSpPr/>
              <p:nvPr/>
            </p:nvSpPr>
            <p:spPr>
              <a:xfrm>
                <a:off x="3715587" y="1827979"/>
                <a:ext cx="53703" cy="53703"/>
              </a:xfrm>
              <a:custGeom>
                <a:rect b="b" l="l" r="r" t="t"/>
                <a:pathLst>
                  <a:path extrusionOk="0" h="3448" w="3448">
                    <a:moveTo>
                      <a:pt x="0" y="0"/>
                    </a:moveTo>
                    <a:lnTo>
                      <a:pt x="0" y="3448"/>
                    </a:lnTo>
                    <a:lnTo>
                      <a:pt x="3448" y="3448"/>
                    </a:lnTo>
                    <a:lnTo>
                      <a:pt x="344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g2c449537741_0_10"/>
              <p:cNvSpPr/>
              <p:nvPr/>
            </p:nvSpPr>
            <p:spPr>
              <a:xfrm>
                <a:off x="3661838" y="1881666"/>
                <a:ext cx="53765" cy="53765"/>
              </a:xfrm>
              <a:custGeom>
                <a:rect b="b" l="l" r="r" t="t"/>
                <a:pathLst>
                  <a:path extrusionOk="0" h="3452" w="3452">
                    <a:moveTo>
                      <a:pt x="1" y="1"/>
                    </a:moveTo>
                    <a:lnTo>
                      <a:pt x="1" y="3451"/>
                    </a:lnTo>
                    <a:lnTo>
                      <a:pt x="3451" y="3451"/>
                    </a:lnTo>
                    <a:lnTo>
                      <a:pt x="3451"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6" name="Google Shape;4576;g2c449537741_0_10"/>
              <p:cNvSpPr/>
              <p:nvPr/>
            </p:nvSpPr>
            <p:spPr>
              <a:xfrm>
                <a:off x="3608088" y="1989165"/>
                <a:ext cx="53765" cy="53687"/>
              </a:xfrm>
              <a:custGeom>
                <a:rect b="b" l="l" r="r" t="t"/>
                <a:pathLst>
                  <a:path extrusionOk="0" h="3447" w="3452">
                    <a:moveTo>
                      <a:pt x="0" y="1"/>
                    </a:moveTo>
                    <a:lnTo>
                      <a:pt x="0" y="3447"/>
                    </a:lnTo>
                    <a:lnTo>
                      <a:pt x="3452" y="3447"/>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g2c449537741_0_10"/>
              <p:cNvSpPr/>
              <p:nvPr/>
            </p:nvSpPr>
            <p:spPr>
              <a:xfrm>
                <a:off x="3608088" y="1935416"/>
                <a:ext cx="53765" cy="53765"/>
              </a:xfrm>
              <a:custGeom>
                <a:rect b="b" l="l" r="r" t="t"/>
                <a:pathLst>
                  <a:path extrusionOk="0" h="3452" w="3452">
                    <a:moveTo>
                      <a:pt x="0" y="0"/>
                    </a:moveTo>
                    <a:lnTo>
                      <a:pt x="0" y="3452"/>
                    </a:lnTo>
                    <a:lnTo>
                      <a:pt x="3452" y="3452"/>
                    </a:lnTo>
                    <a:lnTo>
                      <a:pt x="3452"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g2c449537741_0_10"/>
              <p:cNvSpPr/>
              <p:nvPr/>
            </p:nvSpPr>
            <p:spPr>
              <a:xfrm>
                <a:off x="3554417" y="2042836"/>
                <a:ext cx="53703" cy="53749"/>
              </a:xfrm>
              <a:custGeom>
                <a:rect b="b" l="l" r="r" t="t"/>
                <a:pathLst>
                  <a:path extrusionOk="0" h="3451" w="3448">
                    <a:moveTo>
                      <a:pt x="0" y="1"/>
                    </a:moveTo>
                    <a:lnTo>
                      <a:pt x="0"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g2c449537741_0_10"/>
              <p:cNvSpPr/>
              <p:nvPr/>
            </p:nvSpPr>
            <p:spPr>
              <a:xfrm>
                <a:off x="3554417" y="1989165"/>
                <a:ext cx="53703" cy="53687"/>
              </a:xfrm>
              <a:custGeom>
                <a:rect b="b" l="l" r="r" t="t"/>
                <a:pathLst>
                  <a:path extrusionOk="0" h="3447" w="3448">
                    <a:moveTo>
                      <a:pt x="0" y="1"/>
                    </a:moveTo>
                    <a:lnTo>
                      <a:pt x="0" y="3447"/>
                    </a:lnTo>
                    <a:lnTo>
                      <a:pt x="3448" y="3447"/>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g2c449537741_0_10"/>
              <p:cNvSpPr/>
              <p:nvPr/>
            </p:nvSpPr>
            <p:spPr>
              <a:xfrm>
                <a:off x="3500683" y="2042836"/>
                <a:ext cx="53749" cy="53749"/>
              </a:xfrm>
              <a:custGeom>
                <a:rect b="b" l="l" r="r" t="t"/>
                <a:pathLst>
                  <a:path extrusionOk="0" h="3451" w="3451">
                    <a:moveTo>
                      <a:pt x="0" y="1"/>
                    </a:moveTo>
                    <a:lnTo>
                      <a:pt x="0" y="3451"/>
                    </a:lnTo>
                    <a:lnTo>
                      <a:pt x="3450" y="3451"/>
                    </a:lnTo>
                    <a:lnTo>
                      <a:pt x="345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1" name="Google Shape;4581;g2c449537741_0_10"/>
              <p:cNvSpPr/>
              <p:nvPr/>
            </p:nvSpPr>
            <p:spPr>
              <a:xfrm>
                <a:off x="3446918" y="2042836"/>
                <a:ext cx="53780" cy="53749"/>
              </a:xfrm>
              <a:custGeom>
                <a:rect b="b" l="l" r="r" t="t"/>
                <a:pathLst>
                  <a:path extrusionOk="0" h="3451" w="3453">
                    <a:moveTo>
                      <a:pt x="1" y="1"/>
                    </a:moveTo>
                    <a:lnTo>
                      <a:pt x="1" y="3451"/>
                    </a:lnTo>
                    <a:lnTo>
                      <a:pt x="3452" y="3451"/>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2" name="Google Shape;4582;g2c449537741_0_10"/>
              <p:cNvSpPr/>
              <p:nvPr/>
            </p:nvSpPr>
            <p:spPr>
              <a:xfrm>
                <a:off x="3393247" y="1989165"/>
                <a:ext cx="53687" cy="53687"/>
              </a:xfrm>
              <a:custGeom>
                <a:rect b="b" l="l" r="r" t="t"/>
                <a:pathLst>
                  <a:path extrusionOk="0" h="3447" w="3447">
                    <a:moveTo>
                      <a:pt x="0" y="1"/>
                    </a:moveTo>
                    <a:lnTo>
                      <a:pt x="0" y="3447"/>
                    </a:lnTo>
                    <a:lnTo>
                      <a:pt x="3447" y="3447"/>
                    </a:lnTo>
                    <a:lnTo>
                      <a:pt x="34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83" name="Google Shape;4583;g2c449537741_0_10"/>
            <p:cNvSpPr/>
            <p:nvPr/>
          </p:nvSpPr>
          <p:spPr>
            <a:xfrm>
              <a:off x="3392686" y="1934871"/>
              <a:ext cx="54808" cy="54855"/>
            </a:xfrm>
            <a:custGeom>
              <a:rect b="b" l="l" r="r" t="t"/>
              <a:pathLst>
                <a:path extrusionOk="0" h="3522" w="3519">
                  <a:moveTo>
                    <a:pt x="1" y="1"/>
                  </a:moveTo>
                  <a:lnTo>
                    <a:pt x="1" y="3521"/>
                  </a:lnTo>
                  <a:lnTo>
                    <a:pt x="3518" y="3521"/>
                  </a:lnTo>
                  <a:lnTo>
                    <a:pt x="351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4" name="Google Shape;4584;g2c449537741_0_10"/>
            <p:cNvSpPr/>
            <p:nvPr/>
          </p:nvSpPr>
          <p:spPr>
            <a:xfrm>
              <a:off x="3393247" y="1935416"/>
              <a:ext cx="53687" cy="53765"/>
            </a:xfrm>
            <a:custGeom>
              <a:rect b="b" l="l" r="r" t="t"/>
              <a:pathLst>
                <a:path extrusionOk="0" h="3452" w="3447">
                  <a:moveTo>
                    <a:pt x="0" y="0"/>
                  </a:moveTo>
                  <a:lnTo>
                    <a:pt x="0" y="3452"/>
                  </a:lnTo>
                  <a:lnTo>
                    <a:pt x="3447" y="3452"/>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85" name="Google Shape;4585;g2c449537741_0_10"/>
            <p:cNvGrpSpPr/>
            <p:nvPr/>
          </p:nvGrpSpPr>
          <p:grpSpPr>
            <a:xfrm>
              <a:off x="3338952" y="1290190"/>
              <a:ext cx="1021829" cy="860691"/>
              <a:chOff x="3338952" y="1290190"/>
              <a:chExt cx="1021829" cy="860691"/>
            </a:xfrm>
          </p:grpSpPr>
          <p:sp>
            <p:nvSpPr>
              <p:cNvPr id="4586" name="Google Shape;4586;g2c449537741_0_10"/>
              <p:cNvSpPr/>
              <p:nvPr/>
            </p:nvSpPr>
            <p:spPr>
              <a:xfrm>
                <a:off x="4305973" y="1988604"/>
                <a:ext cx="54808" cy="54808"/>
              </a:xfrm>
              <a:custGeom>
                <a:rect b="b" l="l" r="r" t="t"/>
                <a:pathLst>
                  <a:path extrusionOk="0" h="3519" w="3519">
                    <a:moveTo>
                      <a:pt x="1" y="1"/>
                    </a:moveTo>
                    <a:lnTo>
                      <a:pt x="1" y="3519"/>
                    </a:lnTo>
                    <a:lnTo>
                      <a:pt x="3519" y="3519"/>
                    </a:lnTo>
                    <a:lnTo>
                      <a:pt x="3519"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7" name="Google Shape;4587;g2c449537741_0_10"/>
              <p:cNvSpPr/>
              <p:nvPr/>
            </p:nvSpPr>
            <p:spPr>
              <a:xfrm>
                <a:off x="4306534" y="1989165"/>
                <a:ext cx="53687" cy="53687"/>
              </a:xfrm>
              <a:custGeom>
                <a:rect b="b" l="l" r="r" t="t"/>
                <a:pathLst>
                  <a:path extrusionOk="0" h="3447" w="3447">
                    <a:moveTo>
                      <a:pt x="1" y="1"/>
                    </a:moveTo>
                    <a:lnTo>
                      <a:pt x="1" y="3447"/>
                    </a:lnTo>
                    <a:lnTo>
                      <a:pt x="3447" y="3447"/>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8" name="Google Shape;4588;g2c449537741_0_10"/>
              <p:cNvSpPr/>
              <p:nvPr/>
            </p:nvSpPr>
            <p:spPr>
              <a:xfrm>
                <a:off x="4305973" y="1934871"/>
                <a:ext cx="54808" cy="54855"/>
              </a:xfrm>
              <a:custGeom>
                <a:rect b="b" l="l" r="r" t="t"/>
                <a:pathLst>
                  <a:path extrusionOk="0" h="3522" w="3519">
                    <a:moveTo>
                      <a:pt x="1" y="1"/>
                    </a:moveTo>
                    <a:lnTo>
                      <a:pt x="1" y="3521"/>
                    </a:lnTo>
                    <a:lnTo>
                      <a:pt x="3519" y="3521"/>
                    </a:lnTo>
                    <a:lnTo>
                      <a:pt x="3519"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g2c449537741_0_10"/>
              <p:cNvSpPr/>
              <p:nvPr/>
            </p:nvSpPr>
            <p:spPr>
              <a:xfrm>
                <a:off x="4306534" y="1935416"/>
                <a:ext cx="53687" cy="53765"/>
              </a:xfrm>
              <a:custGeom>
                <a:rect b="b" l="l" r="r" t="t"/>
                <a:pathLst>
                  <a:path extrusionOk="0" h="3452" w="3447">
                    <a:moveTo>
                      <a:pt x="1" y="0"/>
                    </a:moveTo>
                    <a:lnTo>
                      <a:pt x="1" y="3452"/>
                    </a:lnTo>
                    <a:lnTo>
                      <a:pt x="3447" y="3452"/>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0" name="Google Shape;4590;g2c449537741_0_10"/>
              <p:cNvSpPr/>
              <p:nvPr/>
            </p:nvSpPr>
            <p:spPr>
              <a:xfrm>
                <a:off x="4252784" y="2042836"/>
                <a:ext cx="53765" cy="53749"/>
              </a:xfrm>
              <a:custGeom>
                <a:rect b="b" l="l" r="r" t="t"/>
                <a:pathLst>
                  <a:path extrusionOk="0" h="3451"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1" name="Google Shape;4591;g2c449537741_0_10"/>
              <p:cNvSpPr/>
              <p:nvPr/>
            </p:nvSpPr>
            <p:spPr>
              <a:xfrm>
                <a:off x="4252239" y="1881137"/>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2" name="Google Shape;4592;g2c449537741_0_10"/>
              <p:cNvSpPr/>
              <p:nvPr/>
            </p:nvSpPr>
            <p:spPr>
              <a:xfrm>
                <a:off x="4252784" y="1881666"/>
                <a:ext cx="53765" cy="53765"/>
              </a:xfrm>
              <a:custGeom>
                <a:rect b="b" l="l" r="r" t="t"/>
                <a:pathLst>
                  <a:path extrusionOk="0" h="3452"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3" name="Google Shape;4593;g2c449537741_0_10"/>
              <p:cNvSpPr/>
              <p:nvPr/>
            </p:nvSpPr>
            <p:spPr>
              <a:xfrm>
                <a:off x="4252239" y="1827450"/>
                <a:ext cx="54855" cy="54793"/>
              </a:xfrm>
              <a:custGeom>
                <a:rect b="b" l="l" r="r" t="t"/>
                <a:pathLst>
                  <a:path extrusionOk="0" h="3518" w="3522">
                    <a:moveTo>
                      <a:pt x="1" y="0"/>
                    </a:moveTo>
                    <a:lnTo>
                      <a:pt x="1" y="3518"/>
                    </a:lnTo>
                    <a:lnTo>
                      <a:pt x="3521" y="3518"/>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g2c449537741_0_10"/>
              <p:cNvSpPr/>
              <p:nvPr/>
            </p:nvSpPr>
            <p:spPr>
              <a:xfrm>
                <a:off x="4252784" y="1827979"/>
                <a:ext cx="53765" cy="53703"/>
              </a:xfrm>
              <a:custGeom>
                <a:rect b="b" l="l" r="r" t="t"/>
                <a:pathLst>
                  <a:path extrusionOk="0" h="3448" w="3452">
                    <a:moveTo>
                      <a:pt x="0" y="0"/>
                    </a:moveTo>
                    <a:lnTo>
                      <a:pt x="0" y="3448"/>
                    </a:lnTo>
                    <a:lnTo>
                      <a:pt x="3452" y="3448"/>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g2c449537741_0_10"/>
              <p:cNvSpPr/>
              <p:nvPr/>
            </p:nvSpPr>
            <p:spPr>
              <a:xfrm>
                <a:off x="4252239" y="1773700"/>
                <a:ext cx="54855" cy="54855"/>
              </a:xfrm>
              <a:custGeom>
                <a:rect b="b" l="l" r="r" t="t"/>
                <a:pathLst>
                  <a:path extrusionOk="0" h="3522"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g2c449537741_0_10"/>
              <p:cNvSpPr/>
              <p:nvPr/>
            </p:nvSpPr>
            <p:spPr>
              <a:xfrm>
                <a:off x="4252784" y="1774246"/>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g2c449537741_0_10"/>
              <p:cNvSpPr/>
              <p:nvPr/>
            </p:nvSpPr>
            <p:spPr>
              <a:xfrm>
                <a:off x="4198505" y="2096041"/>
                <a:ext cx="54840" cy="54840"/>
              </a:xfrm>
              <a:custGeom>
                <a:rect b="b" l="l" r="r" t="t"/>
                <a:pathLst>
                  <a:path extrusionOk="0" h="3521"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g2c449537741_0_10"/>
              <p:cNvSpPr/>
              <p:nvPr/>
            </p:nvSpPr>
            <p:spPr>
              <a:xfrm>
                <a:off x="4199035" y="2096570"/>
                <a:ext cx="53765" cy="53780"/>
              </a:xfrm>
              <a:custGeom>
                <a:rect b="b" l="l" r="r" t="t"/>
                <a:pathLst>
                  <a:path extrusionOk="0" h="3453" w="3452">
                    <a:moveTo>
                      <a:pt x="1" y="1"/>
                    </a:moveTo>
                    <a:lnTo>
                      <a:pt x="1" y="3452"/>
                    </a:lnTo>
                    <a:lnTo>
                      <a:pt x="3451" y="3452"/>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g2c449537741_0_10"/>
              <p:cNvSpPr/>
              <p:nvPr/>
            </p:nvSpPr>
            <p:spPr>
              <a:xfrm>
                <a:off x="4198505" y="1719951"/>
                <a:ext cx="54840" cy="54840"/>
              </a:xfrm>
              <a:custGeom>
                <a:rect b="b" l="l" r="r" t="t"/>
                <a:pathLst>
                  <a:path extrusionOk="0" h="3521" w="3521">
                    <a:moveTo>
                      <a:pt x="1" y="0"/>
                    </a:moveTo>
                    <a:lnTo>
                      <a:pt x="1" y="3521"/>
                    </a:lnTo>
                    <a:lnTo>
                      <a:pt x="3521" y="3521"/>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g2c449537741_0_10"/>
              <p:cNvSpPr/>
              <p:nvPr/>
            </p:nvSpPr>
            <p:spPr>
              <a:xfrm>
                <a:off x="4199035" y="1720512"/>
                <a:ext cx="53765" cy="53749"/>
              </a:xfrm>
              <a:custGeom>
                <a:rect b="b" l="l" r="r" t="t"/>
                <a:pathLst>
                  <a:path extrusionOk="0" h="3451" w="3452">
                    <a:moveTo>
                      <a:pt x="1" y="0"/>
                    </a:moveTo>
                    <a:lnTo>
                      <a:pt x="1" y="3450"/>
                    </a:lnTo>
                    <a:lnTo>
                      <a:pt x="3451" y="3450"/>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g2c449537741_0_10"/>
              <p:cNvSpPr/>
              <p:nvPr/>
            </p:nvSpPr>
            <p:spPr>
              <a:xfrm>
                <a:off x="4198505" y="1666280"/>
                <a:ext cx="54840" cy="54777"/>
              </a:xfrm>
              <a:custGeom>
                <a:rect b="b" l="l" r="r" t="t"/>
                <a:pathLst>
                  <a:path extrusionOk="0" h="3517" w="3521">
                    <a:moveTo>
                      <a:pt x="1" y="0"/>
                    </a:moveTo>
                    <a:lnTo>
                      <a:pt x="1" y="3517"/>
                    </a:lnTo>
                    <a:lnTo>
                      <a:pt x="3521" y="3517"/>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g2c449537741_0_10"/>
              <p:cNvSpPr/>
              <p:nvPr/>
            </p:nvSpPr>
            <p:spPr>
              <a:xfrm>
                <a:off x="4199035" y="1666809"/>
                <a:ext cx="53765" cy="53718"/>
              </a:xfrm>
              <a:custGeom>
                <a:rect b="b" l="l" r="r" t="t"/>
                <a:pathLst>
                  <a:path extrusionOk="0" h="3449" w="3452">
                    <a:moveTo>
                      <a:pt x="1" y="1"/>
                    </a:moveTo>
                    <a:lnTo>
                      <a:pt x="1" y="3448"/>
                    </a:lnTo>
                    <a:lnTo>
                      <a:pt x="3451" y="3448"/>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g2c449537741_0_10"/>
              <p:cNvSpPr/>
              <p:nvPr/>
            </p:nvSpPr>
            <p:spPr>
              <a:xfrm>
                <a:off x="4198505" y="1612515"/>
                <a:ext cx="54840" cy="54871"/>
              </a:xfrm>
              <a:custGeom>
                <a:rect b="b" l="l" r="r" t="t"/>
                <a:pathLst>
                  <a:path extrusionOk="0" h="3523" w="3521">
                    <a:moveTo>
                      <a:pt x="1" y="1"/>
                    </a:moveTo>
                    <a:lnTo>
                      <a:pt x="1" y="3522"/>
                    </a:lnTo>
                    <a:lnTo>
                      <a:pt x="3521" y="3522"/>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g2c449537741_0_10"/>
              <p:cNvSpPr/>
              <p:nvPr/>
            </p:nvSpPr>
            <p:spPr>
              <a:xfrm>
                <a:off x="4199035" y="1613075"/>
                <a:ext cx="53765" cy="53749"/>
              </a:xfrm>
              <a:custGeom>
                <a:rect b="b" l="l" r="r" t="t"/>
                <a:pathLst>
                  <a:path extrusionOk="0" h="3451" w="3452">
                    <a:moveTo>
                      <a:pt x="1" y="0"/>
                    </a:moveTo>
                    <a:lnTo>
                      <a:pt x="1"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g2c449537741_0_10"/>
              <p:cNvSpPr/>
              <p:nvPr/>
            </p:nvSpPr>
            <p:spPr>
              <a:xfrm>
                <a:off x="4144818" y="2096041"/>
                <a:ext cx="54777" cy="54840"/>
              </a:xfrm>
              <a:custGeom>
                <a:rect b="b" l="l" r="r" t="t"/>
                <a:pathLst>
                  <a:path extrusionOk="0" h="3521" w="3517">
                    <a:moveTo>
                      <a:pt x="0" y="1"/>
                    </a:moveTo>
                    <a:lnTo>
                      <a:pt x="0" y="3521"/>
                    </a:lnTo>
                    <a:lnTo>
                      <a:pt x="3516" y="3521"/>
                    </a:lnTo>
                    <a:lnTo>
                      <a:pt x="3516"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g2c449537741_0_10"/>
              <p:cNvSpPr/>
              <p:nvPr/>
            </p:nvSpPr>
            <p:spPr>
              <a:xfrm>
                <a:off x="4145348" y="2096570"/>
                <a:ext cx="53703" cy="53780"/>
              </a:xfrm>
              <a:custGeom>
                <a:rect b="b" l="l" r="r" t="t"/>
                <a:pathLst>
                  <a:path extrusionOk="0" h="3453" w="3448">
                    <a:moveTo>
                      <a:pt x="0" y="1"/>
                    </a:moveTo>
                    <a:lnTo>
                      <a:pt x="0" y="3452"/>
                    </a:lnTo>
                    <a:lnTo>
                      <a:pt x="3448" y="3452"/>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g2c449537741_0_10"/>
              <p:cNvSpPr/>
              <p:nvPr/>
            </p:nvSpPr>
            <p:spPr>
              <a:xfrm>
                <a:off x="4145348" y="172051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g2c449537741_0_10"/>
              <p:cNvSpPr/>
              <p:nvPr/>
            </p:nvSpPr>
            <p:spPr>
              <a:xfrm>
                <a:off x="4144818" y="1558781"/>
                <a:ext cx="54777" cy="54840"/>
              </a:xfrm>
              <a:custGeom>
                <a:rect b="b" l="l" r="r" t="t"/>
                <a:pathLst>
                  <a:path extrusionOk="0" h="3521" w="3517">
                    <a:moveTo>
                      <a:pt x="0" y="1"/>
                    </a:moveTo>
                    <a:lnTo>
                      <a:pt x="0" y="3521"/>
                    </a:lnTo>
                    <a:lnTo>
                      <a:pt x="3516" y="3521"/>
                    </a:lnTo>
                    <a:lnTo>
                      <a:pt x="3516"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9" name="Google Shape;4609;g2c449537741_0_10"/>
              <p:cNvSpPr/>
              <p:nvPr/>
            </p:nvSpPr>
            <p:spPr>
              <a:xfrm>
                <a:off x="4145348" y="155934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g2c449537741_0_10"/>
              <p:cNvSpPr/>
              <p:nvPr/>
            </p:nvSpPr>
            <p:spPr>
              <a:xfrm>
                <a:off x="4091069" y="209604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g2c449537741_0_10"/>
              <p:cNvSpPr/>
              <p:nvPr/>
            </p:nvSpPr>
            <p:spPr>
              <a:xfrm>
                <a:off x="4091614" y="2096570"/>
                <a:ext cx="53765" cy="53780"/>
              </a:xfrm>
              <a:custGeom>
                <a:rect b="b" l="l" r="r" t="t"/>
                <a:pathLst>
                  <a:path extrusionOk="0" h="3453" w="3452">
                    <a:moveTo>
                      <a:pt x="0" y="1"/>
                    </a:moveTo>
                    <a:lnTo>
                      <a:pt x="0" y="3452"/>
                    </a:lnTo>
                    <a:lnTo>
                      <a:pt x="3452" y="3452"/>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g2c449537741_0_10"/>
              <p:cNvSpPr/>
              <p:nvPr/>
            </p:nvSpPr>
            <p:spPr>
              <a:xfrm>
                <a:off x="4091614" y="1774246"/>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g2c449537741_0_10"/>
              <p:cNvSpPr/>
              <p:nvPr/>
            </p:nvSpPr>
            <p:spPr>
              <a:xfrm>
                <a:off x="4091614" y="1666809"/>
                <a:ext cx="53765" cy="53718"/>
              </a:xfrm>
              <a:custGeom>
                <a:rect b="b" l="l" r="r" t="t"/>
                <a:pathLst>
                  <a:path extrusionOk="0" h="3449" w="3452">
                    <a:moveTo>
                      <a:pt x="0" y="1"/>
                    </a:moveTo>
                    <a:lnTo>
                      <a:pt x="0" y="3448"/>
                    </a:lnTo>
                    <a:lnTo>
                      <a:pt x="3452" y="3448"/>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g2c449537741_0_10"/>
              <p:cNvSpPr/>
              <p:nvPr/>
            </p:nvSpPr>
            <p:spPr>
              <a:xfrm>
                <a:off x="4091069" y="155878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g2c449537741_0_10"/>
              <p:cNvSpPr/>
              <p:nvPr/>
            </p:nvSpPr>
            <p:spPr>
              <a:xfrm>
                <a:off x="4091614" y="155934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g2c449537741_0_10"/>
              <p:cNvSpPr/>
              <p:nvPr/>
            </p:nvSpPr>
            <p:spPr>
              <a:xfrm>
                <a:off x="4037880" y="2042836"/>
                <a:ext cx="53749" cy="53749"/>
              </a:xfrm>
              <a:custGeom>
                <a:rect b="b" l="l" r="r" t="t"/>
                <a:pathLst>
                  <a:path extrusionOk="0" h="3451"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g2c449537741_0_10"/>
              <p:cNvSpPr/>
              <p:nvPr/>
            </p:nvSpPr>
            <p:spPr>
              <a:xfrm>
                <a:off x="4037880"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g2c449537741_0_10"/>
              <p:cNvSpPr/>
              <p:nvPr/>
            </p:nvSpPr>
            <p:spPr>
              <a:xfrm>
                <a:off x="4037335" y="155878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g2c449537741_0_10"/>
              <p:cNvSpPr/>
              <p:nvPr/>
            </p:nvSpPr>
            <p:spPr>
              <a:xfrm>
                <a:off x="4037880" y="155934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g2c449537741_0_10"/>
              <p:cNvSpPr/>
              <p:nvPr/>
            </p:nvSpPr>
            <p:spPr>
              <a:xfrm>
                <a:off x="3983648" y="1988604"/>
                <a:ext cx="54777" cy="54808"/>
              </a:xfrm>
              <a:custGeom>
                <a:rect b="b" l="l" r="r" t="t"/>
                <a:pathLst>
                  <a:path extrusionOk="0" h="3519" w="3517">
                    <a:moveTo>
                      <a:pt x="0" y="1"/>
                    </a:moveTo>
                    <a:lnTo>
                      <a:pt x="0" y="3519"/>
                    </a:lnTo>
                    <a:lnTo>
                      <a:pt x="3517" y="3519"/>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g2c449537741_0_10"/>
              <p:cNvSpPr/>
              <p:nvPr/>
            </p:nvSpPr>
            <p:spPr>
              <a:xfrm>
                <a:off x="3984178" y="1989165"/>
                <a:ext cx="53718" cy="53687"/>
              </a:xfrm>
              <a:custGeom>
                <a:rect b="b" l="l" r="r" t="t"/>
                <a:pathLst>
                  <a:path extrusionOk="0" h="3447" w="3449">
                    <a:moveTo>
                      <a:pt x="1" y="1"/>
                    </a:moveTo>
                    <a:lnTo>
                      <a:pt x="1" y="3447"/>
                    </a:lnTo>
                    <a:lnTo>
                      <a:pt x="3448" y="3447"/>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g2c449537741_0_10"/>
              <p:cNvSpPr/>
              <p:nvPr/>
            </p:nvSpPr>
            <p:spPr>
              <a:xfrm>
                <a:off x="3983648" y="1934871"/>
                <a:ext cx="54777" cy="54855"/>
              </a:xfrm>
              <a:custGeom>
                <a:rect b="b" l="l" r="r" t="t"/>
                <a:pathLst>
                  <a:path extrusionOk="0" h="3522"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g2c449537741_0_10"/>
              <p:cNvSpPr/>
              <p:nvPr/>
            </p:nvSpPr>
            <p:spPr>
              <a:xfrm>
                <a:off x="3984178" y="1935416"/>
                <a:ext cx="53718" cy="53765"/>
              </a:xfrm>
              <a:custGeom>
                <a:rect b="b" l="l" r="r" t="t"/>
                <a:pathLst>
                  <a:path extrusionOk="0" h="3452" w="3449">
                    <a:moveTo>
                      <a:pt x="1" y="0"/>
                    </a:moveTo>
                    <a:lnTo>
                      <a:pt x="1" y="3452"/>
                    </a:lnTo>
                    <a:lnTo>
                      <a:pt x="3448" y="3452"/>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4" name="Google Shape;4624;g2c449537741_0_10"/>
              <p:cNvSpPr/>
              <p:nvPr/>
            </p:nvSpPr>
            <p:spPr>
              <a:xfrm>
                <a:off x="3983648" y="1558781"/>
                <a:ext cx="54777" cy="54840"/>
              </a:xfrm>
              <a:custGeom>
                <a:rect b="b" l="l" r="r" t="t"/>
                <a:pathLst>
                  <a:path extrusionOk="0" h="3521"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5" name="Google Shape;4625;g2c449537741_0_10"/>
              <p:cNvSpPr/>
              <p:nvPr/>
            </p:nvSpPr>
            <p:spPr>
              <a:xfrm>
                <a:off x="3984178" y="1559342"/>
                <a:ext cx="53718" cy="53749"/>
              </a:xfrm>
              <a:custGeom>
                <a:rect b="b" l="l" r="r" t="t"/>
                <a:pathLst>
                  <a:path extrusionOk="0" h="3451" w="3449">
                    <a:moveTo>
                      <a:pt x="1" y="0"/>
                    </a:moveTo>
                    <a:lnTo>
                      <a:pt x="1"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6" name="Google Shape;4626;g2c449537741_0_10"/>
              <p:cNvSpPr/>
              <p:nvPr/>
            </p:nvSpPr>
            <p:spPr>
              <a:xfrm>
                <a:off x="3930444" y="1881666"/>
                <a:ext cx="53749" cy="53765"/>
              </a:xfrm>
              <a:custGeom>
                <a:rect b="b" l="l" r="r" t="t"/>
                <a:pathLst>
                  <a:path extrusionOk="0" h="3452" w="3451">
                    <a:moveTo>
                      <a:pt x="0" y="1"/>
                    </a:moveTo>
                    <a:lnTo>
                      <a:pt x="0" y="3451"/>
                    </a:lnTo>
                    <a:lnTo>
                      <a:pt x="3451" y="3451"/>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g2c449537741_0_10"/>
              <p:cNvSpPr/>
              <p:nvPr/>
            </p:nvSpPr>
            <p:spPr>
              <a:xfrm>
                <a:off x="3930444" y="1613075"/>
                <a:ext cx="53749" cy="53749"/>
              </a:xfrm>
              <a:custGeom>
                <a:rect b="b" l="l" r="r" t="t"/>
                <a:pathLst>
                  <a:path extrusionOk="0" h="3451" w="3451">
                    <a:moveTo>
                      <a:pt x="0" y="0"/>
                    </a:moveTo>
                    <a:lnTo>
                      <a:pt x="0"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g2c449537741_0_10"/>
              <p:cNvSpPr/>
              <p:nvPr/>
            </p:nvSpPr>
            <p:spPr>
              <a:xfrm>
                <a:off x="3876710" y="1881666"/>
                <a:ext cx="53749" cy="53765"/>
              </a:xfrm>
              <a:custGeom>
                <a:rect b="b" l="l" r="r" t="t"/>
                <a:pathLst>
                  <a:path extrusionOk="0" h="3452"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g2c449537741_0_10"/>
              <p:cNvSpPr/>
              <p:nvPr/>
            </p:nvSpPr>
            <p:spPr>
              <a:xfrm>
                <a:off x="3876710"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g2c449537741_0_10"/>
              <p:cNvSpPr/>
              <p:nvPr/>
            </p:nvSpPr>
            <p:spPr>
              <a:xfrm>
                <a:off x="3876710" y="1613075"/>
                <a:ext cx="53749" cy="53749"/>
              </a:xfrm>
              <a:custGeom>
                <a:rect b="b" l="l" r="r" t="t"/>
                <a:pathLst>
                  <a:path extrusionOk="0" h="3451" w="3451">
                    <a:moveTo>
                      <a:pt x="0" y="0"/>
                    </a:moveTo>
                    <a:lnTo>
                      <a:pt x="0" y="3451"/>
                    </a:lnTo>
                    <a:lnTo>
                      <a:pt x="3450" y="3451"/>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g2c449537741_0_10"/>
              <p:cNvSpPr/>
              <p:nvPr/>
            </p:nvSpPr>
            <p:spPr>
              <a:xfrm>
                <a:off x="3876150" y="1451345"/>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g2c449537741_0_10"/>
              <p:cNvSpPr/>
              <p:nvPr/>
            </p:nvSpPr>
            <p:spPr>
              <a:xfrm>
                <a:off x="3876710" y="1451905"/>
                <a:ext cx="53749" cy="53749"/>
              </a:xfrm>
              <a:custGeom>
                <a:rect b="b" l="l" r="r" t="t"/>
                <a:pathLst>
                  <a:path extrusionOk="0" h="3451"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g2c449537741_0_10"/>
              <p:cNvSpPr/>
              <p:nvPr/>
            </p:nvSpPr>
            <p:spPr>
              <a:xfrm>
                <a:off x="3876150" y="139761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g2c449537741_0_10"/>
              <p:cNvSpPr/>
              <p:nvPr/>
            </p:nvSpPr>
            <p:spPr>
              <a:xfrm>
                <a:off x="3876710" y="1398156"/>
                <a:ext cx="53749" cy="53765"/>
              </a:xfrm>
              <a:custGeom>
                <a:rect b="b" l="l" r="r" t="t"/>
                <a:pathLst>
                  <a:path extrusionOk="0" h="3452" w="3451">
                    <a:moveTo>
                      <a:pt x="0" y="0"/>
                    </a:moveTo>
                    <a:lnTo>
                      <a:pt x="0" y="3452"/>
                    </a:lnTo>
                    <a:lnTo>
                      <a:pt x="3450" y="3452"/>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g2c449537741_0_10"/>
              <p:cNvSpPr/>
              <p:nvPr/>
            </p:nvSpPr>
            <p:spPr>
              <a:xfrm>
                <a:off x="3823008" y="1881666"/>
                <a:ext cx="53687" cy="53765"/>
              </a:xfrm>
              <a:custGeom>
                <a:rect b="b" l="l" r="r" t="t"/>
                <a:pathLst>
                  <a:path extrusionOk="0" h="3452" w="3447">
                    <a:moveTo>
                      <a:pt x="1" y="1"/>
                    </a:moveTo>
                    <a:lnTo>
                      <a:pt x="1"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g2c449537741_0_10"/>
              <p:cNvSpPr/>
              <p:nvPr/>
            </p:nvSpPr>
            <p:spPr>
              <a:xfrm>
                <a:off x="3823008" y="1613075"/>
                <a:ext cx="53687" cy="53749"/>
              </a:xfrm>
              <a:custGeom>
                <a:rect b="b" l="l" r="r" t="t"/>
                <a:pathLst>
                  <a:path extrusionOk="0" h="3451" w="3447">
                    <a:moveTo>
                      <a:pt x="1" y="0"/>
                    </a:moveTo>
                    <a:lnTo>
                      <a:pt x="1" y="3451"/>
                    </a:lnTo>
                    <a:lnTo>
                      <a:pt x="3447" y="3451"/>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g2c449537741_0_10"/>
              <p:cNvSpPr/>
              <p:nvPr/>
            </p:nvSpPr>
            <p:spPr>
              <a:xfrm>
                <a:off x="3822478" y="1558781"/>
                <a:ext cx="54777" cy="54840"/>
              </a:xfrm>
              <a:custGeom>
                <a:rect b="b" l="l" r="r" t="t"/>
                <a:pathLst>
                  <a:path extrusionOk="0" h="3521"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g2c449537741_0_10"/>
              <p:cNvSpPr/>
              <p:nvPr/>
            </p:nvSpPr>
            <p:spPr>
              <a:xfrm>
                <a:off x="3823008" y="1559342"/>
                <a:ext cx="53687" cy="53749"/>
              </a:xfrm>
              <a:custGeom>
                <a:rect b="b" l="l" r="r" t="t"/>
                <a:pathLst>
                  <a:path extrusionOk="0" h="3451" w="3447">
                    <a:moveTo>
                      <a:pt x="1" y="0"/>
                    </a:moveTo>
                    <a:lnTo>
                      <a:pt x="1" y="3450"/>
                    </a:lnTo>
                    <a:lnTo>
                      <a:pt x="3447" y="3450"/>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g2c449537741_0_10"/>
              <p:cNvSpPr/>
              <p:nvPr/>
            </p:nvSpPr>
            <p:spPr>
              <a:xfrm>
                <a:off x="3822478" y="1505094"/>
                <a:ext cx="54777" cy="54793"/>
              </a:xfrm>
              <a:custGeom>
                <a:rect b="b" l="l" r="r" t="t"/>
                <a:pathLst>
                  <a:path extrusionOk="0" h="3518" w="3517">
                    <a:moveTo>
                      <a:pt x="0" y="0"/>
                    </a:moveTo>
                    <a:lnTo>
                      <a:pt x="0" y="3518"/>
                    </a:lnTo>
                    <a:lnTo>
                      <a:pt x="3517" y="3518"/>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0" name="Google Shape;4640;g2c449537741_0_10"/>
              <p:cNvSpPr/>
              <p:nvPr/>
            </p:nvSpPr>
            <p:spPr>
              <a:xfrm>
                <a:off x="3823008" y="1505639"/>
                <a:ext cx="53687" cy="53718"/>
              </a:xfrm>
              <a:custGeom>
                <a:rect b="b" l="l" r="r" t="t"/>
                <a:pathLst>
                  <a:path extrusionOk="0" h="3449" w="3447">
                    <a:moveTo>
                      <a:pt x="1" y="1"/>
                    </a:moveTo>
                    <a:lnTo>
                      <a:pt x="1" y="3448"/>
                    </a:lnTo>
                    <a:lnTo>
                      <a:pt x="3447" y="3448"/>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1" name="Google Shape;4641;g2c449537741_0_10"/>
              <p:cNvSpPr/>
              <p:nvPr/>
            </p:nvSpPr>
            <p:spPr>
              <a:xfrm>
                <a:off x="3822478" y="1343924"/>
                <a:ext cx="54777" cy="54793"/>
              </a:xfrm>
              <a:custGeom>
                <a:rect b="b" l="l" r="r" t="t"/>
                <a:pathLst>
                  <a:path extrusionOk="0" h="3518" w="3517">
                    <a:moveTo>
                      <a:pt x="0" y="0"/>
                    </a:moveTo>
                    <a:lnTo>
                      <a:pt x="0" y="3518"/>
                    </a:lnTo>
                    <a:lnTo>
                      <a:pt x="3517" y="3518"/>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g2c449537741_0_10"/>
              <p:cNvSpPr/>
              <p:nvPr/>
            </p:nvSpPr>
            <p:spPr>
              <a:xfrm>
                <a:off x="3823008" y="1344469"/>
                <a:ext cx="53687" cy="53703"/>
              </a:xfrm>
              <a:custGeom>
                <a:rect b="b" l="l" r="r" t="t"/>
                <a:pathLst>
                  <a:path extrusionOk="0" h="3448" w="3447">
                    <a:moveTo>
                      <a:pt x="1" y="1"/>
                    </a:moveTo>
                    <a:lnTo>
                      <a:pt x="1" y="3447"/>
                    </a:lnTo>
                    <a:lnTo>
                      <a:pt x="3447" y="3447"/>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g2c449537741_0_10"/>
              <p:cNvSpPr/>
              <p:nvPr/>
            </p:nvSpPr>
            <p:spPr>
              <a:xfrm>
                <a:off x="3822478" y="1290190"/>
                <a:ext cx="54777" cy="54840"/>
              </a:xfrm>
              <a:custGeom>
                <a:rect b="b" l="l" r="r" t="t"/>
                <a:pathLst>
                  <a:path extrusionOk="0" h="3521" w="3517">
                    <a:moveTo>
                      <a:pt x="0" y="0"/>
                    </a:moveTo>
                    <a:lnTo>
                      <a:pt x="0" y="3520"/>
                    </a:lnTo>
                    <a:lnTo>
                      <a:pt x="3517" y="3520"/>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g2c449537741_0_10"/>
              <p:cNvSpPr/>
              <p:nvPr/>
            </p:nvSpPr>
            <p:spPr>
              <a:xfrm>
                <a:off x="3823008" y="1290720"/>
                <a:ext cx="53687" cy="53765"/>
              </a:xfrm>
              <a:custGeom>
                <a:rect b="b" l="l" r="r" t="t"/>
                <a:pathLst>
                  <a:path extrusionOk="0" h="3452" w="3447">
                    <a:moveTo>
                      <a:pt x="1" y="0"/>
                    </a:moveTo>
                    <a:lnTo>
                      <a:pt x="1" y="3452"/>
                    </a:lnTo>
                    <a:lnTo>
                      <a:pt x="3447" y="3452"/>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g2c449537741_0_10"/>
              <p:cNvSpPr/>
              <p:nvPr/>
            </p:nvSpPr>
            <p:spPr>
              <a:xfrm>
                <a:off x="3769274" y="1881666"/>
                <a:ext cx="53749" cy="53765"/>
              </a:xfrm>
              <a:custGeom>
                <a:rect b="b" l="l" r="r" t="t"/>
                <a:pathLst>
                  <a:path extrusionOk="0" h="3452" w="3451">
                    <a:moveTo>
                      <a:pt x="1" y="1"/>
                    </a:moveTo>
                    <a:lnTo>
                      <a:pt x="1" y="3451"/>
                    </a:lnTo>
                    <a:lnTo>
                      <a:pt x="3451" y="3451"/>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6" name="Google Shape;4646;g2c449537741_0_10"/>
              <p:cNvSpPr/>
              <p:nvPr/>
            </p:nvSpPr>
            <p:spPr>
              <a:xfrm>
                <a:off x="3769274" y="1613075"/>
                <a:ext cx="53749" cy="53749"/>
              </a:xfrm>
              <a:custGeom>
                <a:rect b="b" l="l" r="r" t="t"/>
                <a:pathLst>
                  <a:path extrusionOk="0" h="3451" w="3451">
                    <a:moveTo>
                      <a:pt x="1" y="0"/>
                    </a:moveTo>
                    <a:lnTo>
                      <a:pt x="1"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7" name="Google Shape;4647;g2c449537741_0_10"/>
              <p:cNvSpPr/>
              <p:nvPr/>
            </p:nvSpPr>
            <p:spPr>
              <a:xfrm>
                <a:off x="3715587" y="1881666"/>
                <a:ext cx="53703" cy="53765"/>
              </a:xfrm>
              <a:custGeom>
                <a:rect b="b" l="l" r="r" t="t"/>
                <a:pathLst>
                  <a:path extrusionOk="0" h="3452" w="3448">
                    <a:moveTo>
                      <a:pt x="0" y="1"/>
                    </a:moveTo>
                    <a:lnTo>
                      <a:pt x="0" y="3451"/>
                    </a:lnTo>
                    <a:lnTo>
                      <a:pt x="3448" y="3451"/>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8" name="Google Shape;4648;g2c449537741_0_10"/>
              <p:cNvSpPr/>
              <p:nvPr/>
            </p:nvSpPr>
            <p:spPr>
              <a:xfrm>
                <a:off x="3715587" y="1613075"/>
                <a:ext cx="53703" cy="53749"/>
              </a:xfrm>
              <a:custGeom>
                <a:rect b="b" l="l" r="r" t="t"/>
                <a:pathLst>
                  <a:path extrusionOk="0" h="3451" w="3448">
                    <a:moveTo>
                      <a:pt x="0" y="0"/>
                    </a:moveTo>
                    <a:lnTo>
                      <a:pt x="0" y="3451"/>
                    </a:lnTo>
                    <a:lnTo>
                      <a:pt x="3448" y="3451"/>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g2c449537741_0_10"/>
              <p:cNvSpPr/>
              <p:nvPr/>
            </p:nvSpPr>
            <p:spPr>
              <a:xfrm>
                <a:off x="3661308" y="1988604"/>
                <a:ext cx="54840" cy="54808"/>
              </a:xfrm>
              <a:custGeom>
                <a:rect b="b" l="l" r="r" t="t"/>
                <a:pathLst>
                  <a:path extrusionOk="0" h="3519" w="3521">
                    <a:moveTo>
                      <a:pt x="1" y="1"/>
                    </a:moveTo>
                    <a:lnTo>
                      <a:pt x="1" y="3519"/>
                    </a:lnTo>
                    <a:lnTo>
                      <a:pt x="3521" y="3519"/>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g2c449537741_0_10"/>
              <p:cNvSpPr/>
              <p:nvPr/>
            </p:nvSpPr>
            <p:spPr>
              <a:xfrm>
                <a:off x="3661838" y="1989165"/>
                <a:ext cx="53765" cy="53687"/>
              </a:xfrm>
              <a:custGeom>
                <a:rect b="b" l="l" r="r" t="t"/>
                <a:pathLst>
                  <a:path extrusionOk="0" h="3447" w="3452">
                    <a:moveTo>
                      <a:pt x="1" y="1"/>
                    </a:moveTo>
                    <a:lnTo>
                      <a:pt x="1" y="3447"/>
                    </a:lnTo>
                    <a:lnTo>
                      <a:pt x="3451" y="3447"/>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g2c449537741_0_10"/>
              <p:cNvSpPr/>
              <p:nvPr/>
            </p:nvSpPr>
            <p:spPr>
              <a:xfrm>
                <a:off x="3661308" y="193487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g2c449537741_0_10"/>
              <p:cNvSpPr/>
              <p:nvPr/>
            </p:nvSpPr>
            <p:spPr>
              <a:xfrm>
                <a:off x="3661838" y="1935416"/>
                <a:ext cx="53765" cy="53765"/>
              </a:xfrm>
              <a:custGeom>
                <a:rect b="b" l="l" r="r" t="t"/>
                <a:pathLst>
                  <a:path extrusionOk="0" h="3452" w="3452">
                    <a:moveTo>
                      <a:pt x="1" y="0"/>
                    </a:moveTo>
                    <a:lnTo>
                      <a:pt x="1" y="3452"/>
                    </a:lnTo>
                    <a:lnTo>
                      <a:pt x="3451" y="3452"/>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g2c449537741_0_10"/>
              <p:cNvSpPr/>
              <p:nvPr/>
            </p:nvSpPr>
            <p:spPr>
              <a:xfrm>
                <a:off x="3661308" y="1558781"/>
                <a:ext cx="54840" cy="54840"/>
              </a:xfrm>
              <a:custGeom>
                <a:rect b="b" l="l" r="r" t="t"/>
                <a:pathLst>
                  <a:path extrusionOk="0" h="3521"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g2c449537741_0_10"/>
              <p:cNvSpPr/>
              <p:nvPr/>
            </p:nvSpPr>
            <p:spPr>
              <a:xfrm>
                <a:off x="3661838" y="1559342"/>
                <a:ext cx="53765" cy="53749"/>
              </a:xfrm>
              <a:custGeom>
                <a:rect b="b" l="l" r="r" t="t"/>
                <a:pathLst>
                  <a:path extrusionOk="0" h="3451" w="3452">
                    <a:moveTo>
                      <a:pt x="1" y="0"/>
                    </a:moveTo>
                    <a:lnTo>
                      <a:pt x="1" y="3450"/>
                    </a:lnTo>
                    <a:lnTo>
                      <a:pt x="3451" y="3450"/>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g2c449537741_0_10"/>
              <p:cNvSpPr/>
              <p:nvPr/>
            </p:nvSpPr>
            <p:spPr>
              <a:xfrm>
                <a:off x="3608088" y="2042836"/>
                <a:ext cx="53765" cy="53749"/>
              </a:xfrm>
              <a:custGeom>
                <a:rect b="b" l="l" r="r" t="t"/>
                <a:pathLst>
                  <a:path extrusionOk="0" h="3451"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g2c449537741_0_10"/>
              <p:cNvSpPr/>
              <p:nvPr/>
            </p:nvSpPr>
            <p:spPr>
              <a:xfrm>
                <a:off x="3608088" y="172051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g2c449537741_0_10"/>
              <p:cNvSpPr/>
              <p:nvPr/>
            </p:nvSpPr>
            <p:spPr>
              <a:xfrm>
                <a:off x="3607559" y="1558781"/>
                <a:ext cx="54840" cy="54840"/>
              </a:xfrm>
              <a:custGeom>
                <a:rect b="b" l="l" r="r" t="t"/>
                <a:pathLst>
                  <a:path extrusionOk="0" h="3521" w="3521">
                    <a:moveTo>
                      <a:pt x="0" y="1"/>
                    </a:moveTo>
                    <a:lnTo>
                      <a:pt x="0" y="3521"/>
                    </a:lnTo>
                    <a:lnTo>
                      <a:pt x="3520" y="3521"/>
                    </a:lnTo>
                    <a:lnTo>
                      <a:pt x="352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g2c449537741_0_10"/>
              <p:cNvSpPr/>
              <p:nvPr/>
            </p:nvSpPr>
            <p:spPr>
              <a:xfrm>
                <a:off x="3608088" y="155934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g2c449537741_0_10"/>
              <p:cNvSpPr/>
              <p:nvPr/>
            </p:nvSpPr>
            <p:spPr>
              <a:xfrm>
                <a:off x="3553872" y="2096041"/>
                <a:ext cx="54793" cy="54840"/>
              </a:xfrm>
              <a:custGeom>
                <a:rect b="b" l="l" r="r" t="t"/>
                <a:pathLst>
                  <a:path extrusionOk="0" h="3521" w="3518">
                    <a:moveTo>
                      <a:pt x="1" y="1"/>
                    </a:moveTo>
                    <a:lnTo>
                      <a:pt x="1"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g2c449537741_0_10"/>
              <p:cNvSpPr/>
              <p:nvPr/>
            </p:nvSpPr>
            <p:spPr>
              <a:xfrm>
                <a:off x="3554417" y="2096570"/>
                <a:ext cx="53703" cy="53780"/>
              </a:xfrm>
              <a:custGeom>
                <a:rect b="b" l="l" r="r" t="t"/>
                <a:pathLst>
                  <a:path extrusionOk="0" h="3453" w="3448">
                    <a:moveTo>
                      <a:pt x="0" y="1"/>
                    </a:moveTo>
                    <a:lnTo>
                      <a:pt x="0" y="3452"/>
                    </a:lnTo>
                    <a:lnTo>
                      <a:pt x="3448" y="3452"/>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g2c449537741_0_10"/>
              <p:cNvSpPr/>
              <p:nvPr/>
            </p:nvSpPr>
            <p:spPr>
              <a:xfrm>
                <a:off x="3554417" y="1774246"/>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g2c449537741_0_10"/>
              <p:cNvSpPr/>
              <p:nvPr/>
            </p:nvSpPr>
            <p:spPr>
              <a:xfrm>
                <a:off x="3554417" y="172051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g2c449537741_0_10"/>
              <p:cNvSpPr/>
              <p:nvPr/>
            </p:nvSpPr>
            <p:spPr>
              <a:xfrm>
                <a:off x="3554417" y="1666809"/>
                <a:ext cx="53703" cy="53718"/>
              </a:xfrm>
              <a:custGeom>
                <a:rect b="b" l="l" r="r" t="t"/>
                <a:pathLst>
                  <a:path extrusionOk="0" h="3449" w="3448">
                    <a:moveTo>
                      <a:pt x="0" y="1"/>
                    </a:moveTo>
                    <a:lnTo>
                      <a:pt x="0" y="3448"/>
                    </a:lnTo>
                    <a:lnTo>
                      <a:pt x="3448" y="3448"/>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g2c449537741_0_10"/>
              <p:cNvSpPr/>
              <p:nvPr/>
            </p:nvSpPr>
            <p:spPr>
              <a:xfrm>
                <a:off x="3553872" y="1558781"/>
                <a:ext cx="54793" cy="54840"/>
              </a:xfrm>
              <a:custGeom>
                <a:rect b="b" l="l" r="r" t="t"/>
                <a:pathLst>
                  <a:path extrusionOk="0" h="3521" w="3518">
                    <a:moveTo>
                      <a:pt x="1" y="1"/>
                    </a:moveTo>
                    <a:lnTo>
                      <a:pt x="1"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g2c449537741_0_10"/>
              <p:cNvSpPr/>
              <p:nvPr/>
            </p:nvSpPr>
            <p:spPr>
              <a:xfrm>
                <a:off x="3554417" y="155934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g2c449537741_0_10"/>
              <p:cNvSpPr/>
              <p:nvPr/>
            </p:nvSpPr>
            <p:spPr>
              <a:xfrm>
                <a:off x="3500122" y="209604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g2c449537741_0_10"/>
              <p:cNvSpPr/>
              <p:nvPr/>
            </p:nvSpPr>
            <p:spPr>
              <a:xfrm>
                <a:off x="3500683" y="2096570"/>
                <a:ext cx="53749" cy="53780"/>
              </a:xfrm>
              <a:custGeom>
                <a:rect b="b" l="l" r="r" t="t"/>
                <a:pathLst>
                  <a:path extrusionOk="0" h="3453" w="3451">
                    <a:moveTo>
                      <a:pt x="0" y="1"/>
                    </a:moveTo>
                    <a:lnTo>
                      <a:pt x="0" y="3452"/>
                    </a:lnTo>
                    <a:lnTo>
                      <a:pt x="3450" y="3452"/>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g2c449537741_0_10"/>
              <p:cNvSpPr/>
              <p:nvPr/>
            </p:nvSpPr>
            <p:spPr>
              <a:xfrm>
                <a:off x="3500683"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g2c449537741_0_10"/>
              <p:cNvSpPr/>
              <p:nvPr/>
            </p:nvSpPr>
            <p:spPr>
              <a:xfrm>
                <a:off x="3500122" y="155878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g2c449537741_0_10"/>
              <p:cNvSpPr/>
              <p:nvPr/>
            </p:nvSpPr>
            <p:spPr>
              <a:xfrm>
                <a:off x="3500683" y="155934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g2c449537741_0_10"/>
              <p:cNvSpPr/>
              <p:nvPr/>
            </p:nvSpPr>
            <p:spPr>
              <a:xfrm>
                <a:off x="3446389" y="209604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g2c449537741_0_10"/>
              <p:cNvSpPr/>
              <p:nvPr/>
            </p:nvSpPr>
            <p:spPr>
              <a:xfrm>
                <a:off x="3446918" y="2096570"/>
                <a:ext cx="53780" cy="53780"/>
              </a:xfrm>
              <a:custGeom>
                <a:rect b="b" l="l" r="r" t="t"/>
                <a:pathLst>
                  <a:path extrusionOk="0" h="3453" w="3453">
                    <a:moveTo>
                      <a:pt x="1" y="1"/>
                    </a:moveTo>
                    <a:lnTo>
                      <a:pt x="1" y="3452"/>
                    </a:lnTo>
                    <a:lnTo>
                      <a:pt x="3452" y="3452"/>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g2c449537741_0_10"/>
              <p:cNvSpPr/>
              <p:nvPr/>
            </p:nvSpPr>
            <p:spPr>
              <a:xfrm>
                <a:off x="3446389" y="1719951"/>
                <a:ext cx="54840" cy="54840"/>
              </a:xfrm>
              <a:custGeom>
                <a:rect b="b" l="l" r="r" t="t"/>
                <a:pathLst>
                  <a:path extrusionOk="0" h="3521" w="3521">
                    <a:moveTo>
                      <a:pt x="0" y="0"/>
                    </a:moveTo>
                    <a:lnTo>
                      <a:pt x="0" y="3521"/>
                    </a:lnTo>
                    <a:lnTo>
                      <a:pt x="3521" y="3521"/>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g2c449537741_0_10"/>
              <p:cNvSpPr/>
              <p:nvPr/>
            </p:nvSpPr>
            <p:spPr>
              <a:xfrm>
                <a:off x="3446918" y="1720512"/>
                <a:ext cx="53780" cy="53749"/>
              </a:xfrm>
              <a:custGeom>
                <a:rect b="b" l="l" r="r" t="t"/>
                <a:pathLst>
                  <a:path extrusionOk="0" h="3451" w="3453">
                    <a:moveTo>
                      <a:pt x="1" y="0"/>
                    </a:moveTo>
                    <a:lnTo>
                      <a:pt x="1"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g2c449537741_0_10"/>
              <p:cNvSpPr/>
              <p:nvPr/>
            </p:nvSpPr>
            <p:spPr>
              <a:xfrm>
                <a:off x="3446389" y="1666280"/>
                <a:ext cx="54840" cy="54777"/>
              </a:xfrm>
              <a:custGeom>
                <a:rect b="b" l="l" r="r" t="t"/>
                <a:pathLst>
                  <a:path extrusionOk="0" h="3517" w="3521">
                    <a:moveTo>
                      <a:pt x="0" y="0"/>
                    </a:moveTo>
                    <a:lnTo>
                      <a:pt x="0" y="3517"/>
                    </a:lnTo>
                    <a:lnTo>
                      <a:pt x="3521" y="3517"/>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g2c449537741_0_10"/>
              <p:cNvSpPr/>
              <p:nvPr/>
            </p:nvSpPr>
            <p:spPr>
              <a:xfrm>
                <a:off x="3446918" y="1666809"/>
                <a:ext cx="53780" cy="53718"/>
              </a:xfrm>
              <a:custGeom>
                <a:rect b="b" l="l" r="r" t="t"/>
                <a:pathLst>
                  <a:path extrusionOk="0" h="3449" w="3453">
                    <a:moveTo>
                      <a:pt x="1" y="1"/>
                    </a:moveTo>
                    <a:lnTo>
                      <a:pt x="1" y="3448"/>
                    </a:lnTo>
                    <a:lnTo>
                      <a:pt x="3452" y="3448"/>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g2c449537741_0_10"/>
              <p:cNvSpPr/>
              <p:nvPr/>
            </p:nvSpPr>
            <p:spPr>
              <a:xfrm>
                <a:off x="3446389" y="1612515"/>
                <a:ext cx="54840" cy="54871"/>
              </a:xfrm>
              <a:custGeom>
                <a:rect b="b" l="l" r="r" t="t"/>
                <a:pathLst>
                  <a:path extrusionOk="0" h="3523" w="3521">
                    <a:moveTo>
                      <a:pt x="0" y="1"/>
                    </a:moveTo>
                    <a:lnTo>
                      <a:pt x="0" y="3522"/>
                    </a:lnTo>
                    <a:lnTo>
                      <a:pt x="3521" y="3522"/>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g2c449537741_0_10"/>
              <p:cNvSpPr/>
              <p:nvPr/>
            </p:nvSpPr>
            <p:spPr>
              <a:xfrm>
                <a:off x="3446918" y="1613075"/>
                <a:ext cx="53780" cy="53749"/>
              </a:xfrm>
              <a:custGeom>
                <a:rect b="b" l="l" r="r" t="t"/>
                <a:pathLst>
                  <a:path extrusionOk="0" h="3451" w="3453">
                    <a:moveTo>
                      <a:pt x="1" y="0"/>
                    </a:moveTo>
                    <a:lnTo>
                      <a:pt x="1" y="3451"/>
                    </a:lnTo>
                    <a:lnTo>
                      <a:pt x="3452" y="3451"/>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g2c449537741_0_10"/>
              <p:cNvSpPr/>
              <p:nvPr/>
            </p:nvSpPr>
            <p:spPr>
              <a:xfrm>
                <a:off x="3393247" y="2042836"/>
                <a:ext cx="53687" cy="53749"/>
              </a:xfrm>
              <a:custGeom>
                <a:rect b="b" l="l" r="r" t="t"/>
                <a:pathLst>
                  <a:path extrusionOk="0" h="3451" w="3447">
                    <a:moveTo>
                      <a:pt x="0" y="1"/>
                    </a:moveTo>
                    <a:lnTo>
                      <a:pt x="0"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g2c449537741_0_10"/>
              <p:cNvSpPr/>
              <p:nvPr/>
            </p:nvSpPr>
            <p:spPr>
              <a:xfrm>
                <a:off x="3392686" y="1881137"/>
                <a:ext cx="54808" cy="54840"/>
              </a:xfrm>
              <a:custGeom>
                <a:rect b="b" l="l" r="r" t="t"/>
                <a:pathLst>
                  <a:path extrusionOk="0" h="3521" w="3519">
                    <a:moveTo>
                      <a:pt x="1" y="1"/>
                    </a:moveTo>
                    <a:lnTo>
                      <a:pt x="1" y="3521"/>
                    </a:lnTo>
                    <a:lnTo>
                      <a:pt x="3518" y="3521"/>
                    </a:lnTo>
                    <a:lnTo>
                      <a:pt x="351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g2c449537741_0_10"/>
              <p:cNvSpPr/>
              <p:nvPr/>
            </p:nvSpPr>
            <p:spPr>
              <a:xfrm>
                <a:off x="3393247" y="1881666"/>
                <a:ext cx="53687" cy="53765"/>
              </a:xfrm>
              <a:custGeom>
                <a:rect b="b" l="l" r="r" t="t"/>
                <a:pathLst>
                  <a:path extrusionOk="0" h="3452" w="3447">
                    <a:moveTo>
                      <a:pt x="0" y="1"/>
                    </a:moveTo>
                    <a:lnTo>
                      <a:pt x="0"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g2c449537741_0_10"/>
              <p:cNvSpPr/>
              <p:nvPr/>
            </p:nvSpPr>
            <p:spPr>
              <a:xfrm>
                <a:off x="3392686" y="1827450"/>
                <a:ext cx="54808" cy="54793"/>
              </a:xfrm>
              <a:custGeom>
                <a:rect b="b" l="l" r="r" t="t"/>
                <a:pathLst>
                  <a:path extrusionOk="0" h="3518" w="3519">
                    <a:moveTo>
                      <a:pt x="1" y="0"/>
                    </a:moveTo>
                    <a:lnTo>
                      <a:pt x="1" y="3518"/>
                    </a:lnTo>
                    <a:lnTo>
                      <a:pt x="3518" y="3518"/>
                    </a:lnTo>
                    <a:lnTo>
                      <a:pt x="351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g2c449537741_0_10"/>
              <p:cNvSpPr/>
              <p:nvPr/>
            </p:nvSpPr>
            <p:spPr>
              <a:xfrm>
                <a:off x="3393247" y="1827979"/>
                <a:ext cx="53687" cy="53703"/>
              </a:xfrm>
              <a:custGeom>
                <a:rect b="b" l="l" r="r" t="t"/>
                <a:pathLst>
                  <a:path extrusionOk="0" h="3448" w="3447">
                    <a:moveTo>
                      <a:pt x="0" y="0"/>
                    </a:moveTo>
                    <a:lnTo>
                      <a:pt x="0" y="3448"/>
                    </a:lnTo>
                    <a:lnTo>
                      <a:pt x="3447" y="3448"/>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g2c449537741_0_10"/>
              <p:cNvSpPr/>
              <p:nvPr/>
            </p:nvSpPr>
            <p:spPr>
              <a:xfrm>
                <a:off x="3392686" y="1773700"/>
                <a:ext cx="54808" cy="54855"/>
              </a:xfrm>
              <a:custGeom>
                <a:rect b="b" l="l" r="r" t="t"/>
                <a:pathLst>
                  <a:path extrusionOk="0" h="3522" w="3519">
                    <a:moveTo>
                      <a:pt x="1" y="1"/>
                    </a:moveTo>
                    <a:lnTo>
                      <a:pt x="1" y="3521"/>
                    </a:lnTo>
                    <a:lnTo>
                      <a:pt x="3518" y="3521"/>
                    </a:lnTo>
                    <a:lnTo>
                      <a:pt x="351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g2c449537741_0_10"/>
              <p:cNvSpPr/>
              <p:nvPr/>
            </p:nvSpPr>
            <p:spPr>
              <a:xfrm>
                <a:off x="3393247" y="1774246"/>
                <a:ext cx="53687" cy="53749"/>
              </a:xfrm>
              <a:custGeom>
                <a:rect b="b" l="l" r="r" t="t"/>
                <a:pathLst>
                  <a:path extrusionOk="0" h="3451" w="3447">
                    <a:moveTo>
                      <a:pt x="0" y="0"/>
                    </a:moveTo>
                    <a:lnTo>
                      <a:pt x="0" y="3450"/>
                    </a:lnTo>
                    <a:lnTo>
                      <a:pt x="3447" y="3450"/>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g2c449537741_0_10"/>
              <p:cNvSpPr/>
              <p:nvPr/>
            </p:nvSpPr>
            <p:spPr>
              <a:xfrm>
                <a:off x="3338952" y="1988604"/>
                <a:ext cx="54840" cy="54808"/>
              </a:xfrm>
              <a:custGeom>
                <a:rect b="b" l="l" r="r" t="t"/>
                <a:pathLst>
                  <a:path extrusionOk="0" h="3519" w="3521">
                    <a:moveTo>
                      <a:pt x="1" y="1"/>
                    </a:moveTo>
                    <a:lnTo>
                      <a:pt x="1" y="3519"/>
                    </a:lnTo>
                    <a:lnTo>
                      <a:pt x="3521" y="3519"/>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g2c449537741_0_10"/>
              <p:cNvSpPr/>
              <p:nvPr/>
            </p:nvSpPr>
            <p:spPr>
              <a:xfrm>
                <a:off x="3339513" y="1989165"/>
                <a:ext cx="53749" cy="53687"/>
              </a:xfrm>
              <a:custGeom>
                <a:rect b="b" l="l" r="r" t="t"/>
                <a:pathLst>
                  <a:path extrusionOk="0" h="3447" w="3451">
                    <a:moveTo>
                      <a:pt x="0" y="1"/>
                    </a:moveTo>
                    <a:lnTo>
                      <a:pt x="0" y="3447"/>
                    </a:lnTo>
                    <a:lnTo>
                      <a:pt x="3450" y="3447"/>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g2c449537741_0_10"/>
              <p:cNvSpPr/>
              <p:nvPr/>
            </p:nvSpPr>
            <p:spPr>
              <a:xfrm>
                <a:off x="3338952" y="193487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g2c449537741_0_10"/>
              <p:cNvSpPr/>
              <p:nvPr/>
            </p:nvSpPr>
            <p:spPr>
              <a:xfrm>
                <a:off x="3339513" y="1935416"/>
                <a:ext cx="53749" cy="53765"/>
              </a:xfrm>
              <a:custGeom>
                <a:rect b="b" l="l" r="r" t="t"/>
                <a:pathLst>
                  <a:path extrusionOk="0" h="3452" w="3451">
                    <a:moveTo>
                      <a:pt x="0" y="0"/>
                    </a:moveTo>
                    <a:lnTo>
                      <a:pt x="0" y="3452"/>
                    </a:lnTo>
                    <a:lnTo>
                      <a:pt x="3450" y="3452"/>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690" name="Google Shape;4690;g2c449537741_0_10"/>
          <p:cNvGrpSpPr/>
          <p:nvPr/>
        </p:nvGrpSpPr>
        <p:grpSpPr>
          <a:xfrm>
            <a:off x="6943202" y="2549753"/>
            <a:ext cx="1021829" cy="860691"/>
            <a:chOff x="3338952" y="1290190"/>
            <a:chExt cx="1021829" cy="860691"/>
          </a:xfrm>
        </p:grpSpPr>
        <p:sp>
          <p:nvSpPr>
            <p:cNvPr id="4691" name="Google Shape;4691;g2c449537741_0_10"/>
            <p:cNvSpPr/>
            <p:nvPr/>
          </p:nvSpPr>
          <p:spPr>
            <a:xfrm>
              <a:off x="4252239"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g2c449537741_0_10"/>
            <p:cNvSpPr/>
            <p:nvPr/>
          </p:nvSpPr>
          <p:spPr>
            <a:xfrm>
              <a:off x="4252239"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g2c449537741_0_10"/>
            <p:cNvSpPr/>
            <p:nvPr/>
          </p:nvSpPr>
          <p:spPr>
            <a:xfrm>
              <a:off x="4252239"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g2c449537741_0_10"/>
            <p:cNvSpPr/>
            <p:nvPr/>
          </p:nvSpPr>
          <p:spPr>
            <a:xfrm>
              <a:off x="4252784" y="1935416"/>
              <a:ext cx="53765" cy="53765"/>
            </a:xfrm>
            <a:custGeom>
              <a:rect b="b" l="l" r="r" t="t"/>
              <a:pathLst>
                <a:path extrusionOk="0" h="3452" w="3452">
                  <a:moveTo>
                    <a:pt x="0" y="0"/>
                  </a:moveTo>
                  <a:lnTo>
                    <a:pt x="0"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g2c449537741_0_10"/>
            <p:cNvSpPr/>
            <p:nvPr/>
          </p:nvSpPr>
          <p:spPr>
            <a:xfrm>
              <a:off x="4198505" y="2042307"/>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g2c449537741_0_10"/>
            <p:cNvSpPr/>
            <p:nvPr/>
          </p:nvSpPr>
          <p:spPr>
            <a:xfrm>
              <a:off x="4198505" y="1988604"/>
              <a:ext cx="54840" cy="54808"/>
            </a:xfrm>
            <a:custGeom>
              <a:rect b="b" l="l" r="r" t="t"/>
              <a:pathLst>
                <a:path extrusionOk="0" h="3519" w="3521">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g2c449537741_0_10"/>
            <p:cNvSpPr/>
            <p:nvPr/>
          </p:nvSpPr>
          <p:spPr>
            <a:xfrm>
              <a:off x="4199035" y="1989165"/>
              <a:ext cx="53765" cy="53687"/>
            </a:xfrm>
            <a:custGeom>
              <a:rect b="b" l="l" r="r" t="t"/>
              <a:pathLst>
                <a:path extrusionOk="0" h="3447" w="3452">
                  <a:moveTo>
                    <a:pt x="1" y="1"/>
                  </a:moveTo>
                  <a:lnTo>
                    <a:pt x="1" y="3447"/>
                  </a:lnTo>
                  <a:lnTo>
                    <a:pt x="3451" y="3447"/>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g2c449537741_0_10"/>
            <p:cNvSpPr/>
            <p:nvPr/>
          </p:nvSpPr>
          <p:spPr>
            <a:xfrm>
              <a:off x="4198505" y="1934871"/>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g2c449537741_0_10"/>
            <p:cNvSpPr/>
            <p:nvPr/>
          </p:nvSpPr>
          <p:spPr>
            <a:xfrm>
              <a:off x="4199035" y="1935416"/>
              <a:ext cx="53765" cy="53765"/>
            </a:xfrm>
            <a:custGeom>
              <a:rect b="b" l="l" r="r" t="t"/>
              <a:pathLst>
                <a:path extrusionOk="0" h="3452" w="3452">
                  <a:moveTo>
                    <a:pt x="1" y="0"/>
                  </a:moveTo>
                  <a:lnTo>
                    <a:pt x="1" y="3452"/>
                  </a:lnTo>
                  <a:lnTo>
                    <a:pt x="3451" y="3452"/>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g2c449537741_0_10"/>
            <p:cNvSpPr/>
            <p:nvPr/>
          </p:nvSpPr>
          <p:spPr>
            <a:xfrm>
              <a:off x="4198505"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g2c449537741_0_10"/>
            <p:cNvSpPr/>
            <p:nvPr/>
          </p:nvSpPr>
          <p:spPr>
            <a:xfrm>
              <a:off x="4199035" y="1881666"/>
              <a:ext cx="53765" cy="53765"/>
            </a:xfrm>
            <a:custGeom>
              <a:rect b="b" l="l" r="r" t="t"/>
              <a:pathLst>
                <a:path extrusionOk="0" h="3452" w="3452">
                  <a:moveTo>
                    <a:pt x="1" y="1"/>
                  </a:moveTo>
                  <a:lnTo>
                    <a:pt x="1" y="3451"/>
                  </a:lnTo>
                  <a:lnTo>
                    <a:pt x="3451" y="3451"/>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g2c449537741_0_10"/>
            <p:cNvSpPr/>
            <p:nvPr/>
          </p:nvSpPr>
          <p:spPr>
            <a:xfrm>
              <a:off x="4198505"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g2c449537741_0_10"/>
            <p:cNvSpPr/>
            <p:nvPr/>
          </p:nvSpPr>
          <p:spPr>
            <a:xfrm>
              <a:off x="4199035" y="1827979"/>
              <a:ext cx="53765" cy="53703"/>
            </a:xfrm>
            <a:custGeom>
              <a:rect b="b" l="l" r="r" t="t"/>
              <a:pathLst>
                <a:path extrusionOk="0" h="3448" w="3452">
                  <a:moveTo>
                    <a:pt x="1" y="0"/>
                  </a:moveTo>
                  <a:lnTo>
                    <a:pt x="1" y="3448"/>
                  </a:lnTo>
                  <a:lnTo>
                    <a:pt x="3451" y="3448"/>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g2c449537741_0_10"/>
            <p:cNvSpPr/>
            <p:nvPr/>
          </p:nvSpPr>
          <p:spPr>
            <a:xfrm>
              <a:off x="4198505"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g2c449537741_0_10"/>
            <p:cNvSpPr/>
            <p:nvPr/>
          </p:nvSpPr>
          <p:spPr>
            <a:xfrm>
              <a:off x="4199035" y="1774246"/>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g2c449537741_0_10"/>
            <p:cNvSpPr/>
            <p:nvPr/>
          </p:nvSpPr>
          <p:spPr>
            <a:xfrm>
              <a:off x="4144818" y="2042307"/>
              <a:ext cx="54777" cy="54840"/>
            </a:xfrm>
            <a:custGeom>
              <a:rect b="b" l="l" r="r" t="t"/>
              <a:pathLst>
                <a:path extrusionOk="0" h="3521" w="3517">
                  <a:moveTo>
                    <a:pt x="0" y="0"/>
                  </a:moveTo>
                  <a:lnTo>
                    <a:pt x="0" y="3521"/>
                  </a:lnTo>
                  <a:lnTo>
                    <a:pt x="3516" y="3521"/>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g2c449537741_0_10"/>
            <p:cNvSpPr/>
            <p:nvPr/>
          </p:nvSpPr>
          <p:spPr>
            <a:xfrm>
              <a:off x="4144818" y="1988604"/>
              <a:ext cx="54777" cy="54808"/>
            </a:xfrm>
            <a:custGeom>
              <a:rect b="b" l="l" r="r" t="t"/>
              <a:pathLst>
                <a:path extrusionOk="0" h="3519" w="3517">
                  <a:moveTo>
                    <a:pt x="0" y="1"/>
                  </a:moveTo>
                  <a:lnTo>
                    <a:pt x="0" y="3519"/>
                  </a:lnTo>
                  <a:lnTo>
                    <a:pt x="3516" y="3519"/>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g2c449537741_0_10"/>
            <p:cNvSpPr/>
            <p:nvPr/>
          </p:nvSpPr>
          <p:spPr>
            <a:xfrm>
              <a:off x="4145348" y="1989165"/>
              <a:ext cx="53703" cy="53687"/>
            </a:xfrm>
            <a:custGeom>
              <a:rect b="b" l="l" r="r" t="t"/>
              <a:pathLst>
                <a:path extrusionOk="0" h="3447" w="3448">
                  <a:moveTo>
                    <a:pt x="0" y="1"/>
                  </a:moveTo>
                  <a:lnTo>
                    <a:pt x="0" y="3447"/>
                  </a:lnTo>
                  <a:lnTo>
                    <a:pt x="3448" y="3447"/>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g2c449537741_0_10"/>
            <p:cNvSpPr/>
            <p:nvPr/>
          </p:nvSpPr>
          <p:spPr>
            <a:xfrm>
              <a:off x="4144818" y="1934871"/>
              <a:ext cx="54777" cy="54855"/>
            </a:xfrm>
            <a:custGeom>
              <a:rect b="b" l="l" r="r" t="t"/>
              <a:pathLst>
                <a:path extrusionOk="0" h="3522"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g2c449537741_0_10"/>
            <p:cNvSpPr/>
            <p:nvPr/>
          </p:nvSpPr>
          <p:spPr>
            <a:xfrm>
              <a:off x="4145348" y="1935416"/>
              <a:ext cx="53703" cy="53765"/>
            </a:xfrm>
            <a:custGeom>
              <a:rect b="b" l="l" r="r" t="t"/>
              <a:pathLst>
                <a:path extrusionOk="0" h="3452" w="3448">
                  <a:moveTo>
                    <a:pt x="0" y="0"/>
                  </a:moveTo>
                  <a:lnTo>
                    <a:pt x="0" y="3452"/>
                  </a:lnTo>
                  <a:lnTo>
                    <a:pt x="3448" y="3452"/>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g2c449537741_0_10"/>
            <p:cNvSpPr/>
            <p:nvPr/>
          </p:nvSpPr>
          <p:spPr>
            <a:xfrm>
              <a:off x="4144818" y="1881137"/>
              <a:ext cx="54777" cy="54840"/>
            </a:xfrm>
            <a:custGeom>
              <a:rect b="b" l="l" r="r" t="t"/>
              <a:pathLst>
                <a:path extrusionOk="0" h="3521"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g2c449537741_0_10"/>
            <p:cNvSpPr/>
            <p:nvPr/>
          </p:nvSpPr>
          <p:spPr>
            <a:xfrm>
              <a:off x="4145348" y="1881666"/>
              <a:ext cx="53703" cy="53765"/>
            </a:xfrm>
            <a:custGeom>
              <a:rect b="b" l="l" r="r" t="t"/>
              <a:pathLst>
                <a:path extrusionOk="0" h="3452" w="3448">
                  <a:moveTo>
                    <a:pt x="0" y="1"/>
                  </a:moveTo>
                  <a:lnTo>
                    <a:pt x="0" y="3451"/>
                  </a:lnTo>
                  <a:lnTo>
                    <a:pt x="3448" y="3451"/>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g2c449537741_0_10"/>
            <p:cNvSpPr/>
            <p:nvPr/>
          </p:nvSpPr>
          <p:spPr>
            <a:xfrm>
              <a:off x="4144818" y="1827450"/>
              <a:ext cx="54777" cy="54793"/>
            </a:xfrm>
            <a:custGeom>
              <a:rect b="b" l="l" r="r" t="t"/>
              <a:pathLst>
                <a:path extrusionOk="0" h="3518" w="3517">
                  <a:moveTo>
                    <a:pt x="0" y="0"/>
                  </a:moveTo>
                  <a:lnTo>
                    <a:pt x="0" y="3518"/>
                  </a:lnTo>
                  <a:lnTo>
                    <a:pt x="3516" y="3518"/>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g2c449537741_0_10"/>
            <p:cNvSpPr/>
            <p:nvPr/>
          </p:nvSpPr>
          <p:spPr>
            <a:xfrm>
              <a:off x="4145348" y="1827979"/>
              <a:ext cx="53703" cy="53703"/>
            </a:xfrm>
            <a:custGeom>
              <a:rect b="b" l="l" r="r" t="t"/>
              <a:pathLst>
                <a:path extrusionOk="0" h="3448" w="3448">
                  <a:moveTo>
                    <a:pt x="0" y="0"/>
                  </a:moveTo>
                  <a:lnTo>
                    <a:pt x="0"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g2c449537741_0_10"/>
            <p:cNvSpPr/>
            <p:nvPr/>
          </p:nvSpPr>
          <p:spPr>
            <a:xfrm>
              <a:off x="4144818" y="1773700"/>
              <a:ext cx="54777" cy="54855"/>
            </a:xfrm>
            <a:custGeom>
              <a:rect b="b" l="l" r="r" t="t"/>
              <a:pathLst>
                <a:path extrusionOk="0" h="3522"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g2c449537741_0_10"/>
            <p:cNvSpPr/>
            <p:nvPr/>
          </p:nvSpPr>
          <p:spPr>
            <a:xfrm>
              <a:off x="4145348" y="1774246"/>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g2c449537741_0_10"/>
            <p:cNvSpPr/>
            <p:nvPr/>
          </p:nvSpPr>
          <p:spPr>
            <a:xfrm>
              <a:off x="4144818" y="1719951"/>
              <a:ext cx="54777" cy="54840"/>
            </a:xfrm>
            <a:custGeom>
              <a:rect b="b" l="l" r="r" t="t"/>
              <a:pathLst>
                <a:path extrusionOk="0" h="3521" w="3517">
                  <a:moveTo>
                    <a:pt x="0" y="0"/>
                  </a:moveTo>
                  <a:lnTo>
                    <a:pt x="0" y="3521"/>
                  </a:lnTo>
                  <a:lnTo>
                    <a:pt x="3516" y="3521"/>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g2c449537741_0_10"/>
            <p:cNvSpPr/>
            <p:nvPr/>
          </p:nvSpPr>
          <p:spPr>
            <a:xfrm>
              <a:off x="4144818" y="1666280"/>
              <a:ext cx="54777" cy="54777"/>
            </a:xfrm>
            <a:custGeom>
              <a:rect b="b" l="l" r="r" t="t"/>
              <a:pathLst>
                <a:path extrusionOk="0" h="3517" w="3517">
                  <a:moveTo>
                    <a:pt x="0" y="0"/>
                  </a:moveTo>
                  <a:lnTo>
                    <a:pt x="0" y="3517"/>
                  </a:lnTo>
                  <a:lnTo>
                    <a:pt x="3516" y="3517"/>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9" name="Google Shape;4719;g2c449537741_0_10"/>
            <p:cNvSpPr/>
            <p:nvPr/>
          </p:nvSpPr>
          <p:spPr>
            <a:xfrm>
              <a:off x="4145348" y="1666809"/>
              <a:ext cx="53703" cy="53718"/>
            </a:xfrm>
            <a:custGeom>
              <a:rect b="b" l="l" r="r" t="t"/>
              <a:pathLst>
                <a:path extrusionOk="0" h="3449" w="3448">
                  <a:moveTo>
                    <a:pt x="0" y="1"/>
                  </a:moveTo>
                  <a:lnTo>
                    <a:pt x="0"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g2c449537741_0_10"/>
            <p:cNvSpPr/>
            <p:nvPr/>
          </p:nvSpPr>
          <p:spPr>
            <a:xfrm>
              <a:off x="4144818" y="1612515"/>
              <a:ext cx="54777" cy="54871"/>
            </a:xfrm>
            <a:custGeom>
              <a:rect b="b" l="l" r="r" t="t"/>
              <a:pathLst>
                <a:path extrusionOk="0" h="3523" w="3517">
                  <a:moveTo>
                    <a:pt x="0" y="1"/>
                  </a:moveTo>
                  <a:lnTo>
                    <a:pt x="0" y="3522"/>
                  </a:lnTo>
                  <a:lnTo>
                    <a:pt x="3516" y="3522"/>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g2c449537741_0_10"/>
            <p:cNvSpPr/>
            <p:nvPr/>
          </p:nvSpPr>
          <p:spPr>
            <a:xfrm>
              <a:off x="4145348" y="1613075"/>
              <a:ext cx="53703" cy="53749"/>
            </a:xfrm>
            <a:custGeom>
              <a:rect b="b" l="l" r="r" t="t"/>
              <a:pathLst>
                <a:path extrusionOk="0" h="3451" w="3448">
                  <a:moveTo>
                    <a:pt x="0" y="0"/>
                  </a:moveTo>
                  <a:lnTo>
                    <a:pt x="0"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g2c449537741_0_10"/>
            <p:cNvSpPr/>
            <p:nvPr/>
          </p:nvSpPr>
          <p:spPr>
            <a:xfrm>
              <a:off x="4091069"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g2c449537741_0_10"/>
            <p:cNvSpPr/>
            <p:nvPr/>
          </p:nvSpPr>
          <p:spPr>
            <a:xfrm>
              <a:off x="4091069"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g2c449537741_0_10"/>
            <p:cNvSpPr/>
            <p:nvPr/>
          </p:nvSpPr>
          <p:spPr>
            <a:xfrm>
              <a:off x="4091614" y="1989165"/>
              <a:ext cx="53765" cy="53687"/>
            </a:xfrm>
            <a:custGeom>
              <a:rect b="b" l="l" r="r" t="t"/>
              <a:pathLst>
                <a:path extrusionOk="0" h="3447" w="3452">
                  <a:moveTo>
                    <a:pt x="0" y="1"/>
                  </a:moveTo>
                  <a:lnTo>
                    <a:pt x="0" y="3447"/>
                  </a:lnTo>
                  <a:lnTo>
                    <a:pt x="3452" y="3447"/>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5" name="Google Shape;4725;g2c449537741_0_10"/>
            <p:cNvSpPr/>
            <p:nvPr/>
          </p:nvSpPr>
          <p:spPr>
            <a:xfrm>
              <a:off x="4091069"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g2c449537741_0_10"/>
            <p:cNvSpPr/>
            <p:nvPr/>
          </p:nvSpPr>
          <p:spPr>
            <a:xfrm>
              <a:off x="4091614" y="1935416"/>
              <a:ext cx="53765" cy="53765"/>
            </a:xfrm>
            <a:custGeom>
              <a:rect b="b" l="l" r="r" t="t"/>
              <a:pathLst>
                <a:path extrusionOk="0" h="3452" w="3452">
                  <a:moveTo>
                    <a:pt x="0" y="0"/>
                  </a:moveTo>
                  <a:lnTo>
                    <a:pt x="0"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7" name="Google Shape;4727;g2c449537741_0_10"/>
            <p:cNvSpPr/>
            <p:nvPr/>
          </p:nvSpPr>
          <p:spPr>
            <a:xfrm>
              <a:off x="4091069"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8" name="Google Shape;4728;g2c449537741_0_10"/>
            <p:cNvSpPr/>
            <p:nvPr/>
          </p:nvSpPr>
          <p:spPr>
            <a:xfrm>
              <a:off x="4091614" y="1881666"/>
              <a:ext cx="53765" cy="53765"/>
            </a:xfrm>
            <a:custGeom>
              <a:rect b="b" l="l" r="r" t="t"/>
              <a:pathLst>
                <a:path extrusionOk="0" h="3452" w="3452">
                  <a:moveTo>
                    <a:pt x="0" y="1"/>
                  </a:moveTo>
                  <a:lnTo>
                    <a:pt x="0"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9" name="Google Shape;4729;g2c449537741_0_10"/>
            <p:cNvSpPr/>
            <p:nvPr/>
          </p:nvSpPr>
          <p:spPr>
            <a:xfrm>
              <a:off x="4091069"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0" name="Google Shape;4730;g2c449537741_0_10"/>
            <p:cNvSpPr/>
            <p:nvPr/>
          </p:nvSpPr>
          <p:spPr>
            <a:xfrm>
              <a:off x="4091614" y="1827979"/>
              <a:ext cx="53765" cy="53703"/>
            </a:xfrm>
            <a:custGeom>
              <a:rect b="b" l="l" r="r" t="t"/>
              <a:pathLst>
                <a:path extrusionOk="0" h="3448" w="3452">
                  <a:moveTo>
                    <a:pt x="0" y="0"/>
                  </a:moveTo>
                  <a:lnTo>
                    <a:pt x="0"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g2c449537741_0_10"/>
            <p:cNvSpPr/>
            <p:nvPr/>
          </p:nvSpPr>
          <p:spPr>
            <a:xfrm>
              <a:off x="4091069"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g2c449537741_0_10"/>
            <p:cNvSpPr/>
            <p:nvPr/>
          </p:nvSpPr>
          <p:spPr>
            <a:xfrm>
              <a:off x="4091069"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g2c449537741_0_10"/>
            <p:cNvSpPr/>
            <p:nvPr/>
          </p:nvSpPr>
          <p:spPr>
            <a:xfrm>
              <a:off x="4091614" y="1720512"/>
              <a:ext cx="53765" cy="53749"/>
            </a:xfrm>
            <a:custGeom>
              <a:rect b="b" l="l" r="r" t="t"/>
              <a:pathLst>
                <a:path extrusionOk="0" h="3451" w="3452">
                  <a:moveTo>
                    <a:pt x="0" y="0"/>
                  </a:moveTo>
                  <a:lnTo>
                    <a:pt x="0"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g2c449537741_0_10"/>
            <p:cNvSpPr/>
            <p:nvPr/>
          </p:nvSpPr>
          <p:spPr>
            <a:xfrm>
              <a:off x="4091069"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g2c449537741_0_10"/>
            <p:cNvSpPr/>
            <p:nvPr/>
          </p:nvSpPr>
          <p:spPr>
            <a:xfrm>
              <a:off x="4091069"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g2c449537741_0_10"/>
            <p:cNvSpPr/>
            <p:nvPr/>
          </p:nvSpPr>
          <p:spPr>
            <a:xfrm>
              <a:off x="4091614" y="1613075"/>
              <a:ext cx="53765" cy="53749"/>
            </a:xfrm>
            <a:custGeom>
              <a:rect b="b" l="l" r="r" t="t"/>
              <a:pathLst>
                <a:path extrusionOk="0" h="3451" w="3452">
                  <a:moveTo>
                    <a:pt x="0" y="0"/>
                  </a:moveTo>
                  <a:lnTo>
                    <a:pt x="0" y="3451"/>
                  </a:lnTo>
                  <a:lnTo>
                    <a:pt x="3452" y="3451"/>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7" name="Google Shape;4737;g2c449537741_0_10"/>
            <p:cNvSpPr/>
            <p:nvPr/>
          </p:nvSpPr>
          <p:spPr>
            <a:xfrm>
              <a:off x="4037335"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8" name="Google Shape;4738;g2c449537741_0_10"/>
            <p:cNvSpPr/>
            <p:nvPr/>
          </p:nvSpPr>
          <p:spPr>
            <a:xfrm>
              <a:off x="4037335"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9" name="Google Shape;4739;g2c449537741_0_10"/>
            <p:cNvSpPr/>
            <p:nvPr/>
          </p:nvSpPr>
          <p:spPr>
            <a:xfrm>
              <a:off x="4037335"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0" name="Google Shape;4740;g2c449537741_0_10"/>
            <p:cNvSpPr/>
            <p:nvPr/>
          </p:nvSpPr>
          <p:spPr>
            <a:xfrm>
              <a:off x="4037335"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1" name="Google Shape;4741;g2c449537741_0_10"/>
            <p:cNvSpPr/>
            <p:nvPr/>
          </p:nvSpPr>
          <p:spPr>
            <a:xfrm>
              <a:off x="4037880" y="1881666"/>
              <a:ext cx="53749" cy="53765"/>
            </a:xfrm>
            <a:custGeom>
              <a:rect b="b" l="l" r="r" t="t"/>
              <a:pathLst>
                <a:path extrusionOk="0" h="3452" w="3451">
                  <a:moveTo>
                    <a:pt x="0" y="1"/>
                  </a:moveTo>
                  <a:lnTo>
                    <a:pt x="0" y="3451"/>
                  </a:lnTo>
                  <a:lnTo>
                    <a:pt x="3450" y="3451"/>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g2c449537741_0_10"/>
            <p:cNvSpPr/>
            <p:nvPr/>
          </p:nvSpPr>
          <p:spPr>
            <a:xfrm>
              <a:off x="4037335"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g2c449537741_0_10"/>
            <p:cNvSpPr/>
            <p:nvPr/>
          </p:nvSpPr>
          <p:spPr>
            <a:xfrm>
              <a:off x="4037880" y="1827979"/>
              <a:ext cx="53749" cy="53703"/>
            </a:xfrm>
            <a:custGeom>
              <a:rect b="b" l="l" r="r" t="t"/>
              <a:pathLst>
                <a:path extrusionOk="0" h="3448" w="3451">
                  <a:moveTo>
                    <a:pt x="0" y="0"/>
                  </a:moveTo>
                  <a:lnTo>
                    <a:pt x="0" y="3448"/>
                  </a:lnTo>
                  <a:lnTo>
                    <a:pt x="3450" y="3448"/>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g2c449537741_0_10"/>
            <p:cNvSpPr/>
            <p:nvPr/>
          </p:nvSpPr>
          <p:spPr>
            <a:xfrm>
              <a:off x="4037335"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g2c449537741_0_10"/>
            <p:cNvSpPr/>
            <p:nvPr/>
          </p:nvSpPr>
          <p:spPr>
            <a:xfrm>
              <a:off x="4037880"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g2c449537741_0_10"/>
            <p:cNvSpPr/>
            <p:nvPr/>
          </p:nvSpPr>
          <p:spPr>
            <a:xfrm>
              <a:off x="4037335"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g2c449537741_0_10"/>
            <p:cNvSpPr/>
            <p:nvPr/>
          </p:nvSpPr>
          <p:spPr>
            <a:xfrm>
              <a:off x="4037335"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g2c449537741_0_10"/>
            <p:cNvSpPr/>
            <p:nvPr/>
          </p:nvSpPr>
          <p:spPr>
            <a:xfrm>
              <a:off x="4037880"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9" name="Google Shape;4749;g2c449537741_0_10"/>
            <p:cNvSpPr/>
            <p:nvPr/>
          </p:nvSpPr>
          <p:spPr>
            <a:xfrm>
              <a:off x="4037335"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0" name="Google Shape;4750;g2c449537741_0_10"/>
            <p:cNvSpPr/>
            <p:nvPr/>
          </p:nvSpPr>
          <p:spPr>
            <a:xfrm>
              <a:off x="4037880" y="1613075"/>
              <a:ext cx="53749" cy="53749"/>
            </a:xfrm>
            <a:custGeom>
              <a:rect b="b" l="l" r="r" t="t"/>
              <a:pathLst>
                <a:path extrusionOk="0" h="3451" w="3451">
                  <a:moveTo>
                    <a:pt x="0" y="0"/>
                  </a:moveTo>
                  <a:lnTo>
                    <a:pt x="0" y="3451"/>
                  </a:lnTo>
                  <a:lnTo>
                    <a:pt x="3450" y="3451"/>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1" name="Google Shape;4751;g2c449537741_0_10"/>
            <p:cNvSpPr/>
            <p:nvPr/>
          </p:nvSpPr>
          <p:spPr>
            <a:xfrm>
              <a:off x="3983648" y="1881137"/>
              <a:ext cx="54777" cy="54840"/>
            </a:xfrm>
            <a:custGeom>
              <a:rect b="b" l="l" r="r" t="t"/>
              <a:pathLst>
                <a:path extrusionOk="0" h="3521"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g2c449537741_0_10"/>
            <p:cNvSpPr/>
            <p:nvPr/>
          </p:nvSpPr>
          <p:spPr>
            <a:xfrm>
              <a:off x="3983648" y="1827450"/>
              <a:ext cx="54777" cy="54793"/>
            </a:xfrm>
            <a:custGeom>
              <a:rect b="b" l="l" r="r" t="t"/>
              <a:pathLst>
                <a:path extrusionOk="0" h="3518" w="3517">
                  <a:moveTo>
                    <a:pt x="0" y="0"/>
                  </a:moveTo>
                  <a:lnTo>
                    <a:pt x="0"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g2c449537741_0_10"/>
            <p:cNvSpPr/>
            <p:nvPr/>
          </p:nvSpPr>
          <p:spPr>
            <a:xfrm>
              <a:off x="3984178" y="1827979"/>
              <a:ext cx="53718" cy="53703"/>
            </a:xfrm>
            <a:custGeom>
              <a:rect b="b" l="l" r="r" t="t"/>
              <a:pathLst>
                <a:path extrusionOk="0" h="3448" w="3449">
                  <a:moveTo>
                    <a:pt x="1" y="0"/>
                  </a:moveTo>
                  <a:lnTo>
                    <a:pt x="1"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g2c449537741_0_10"/>
            <p:cNvSpPr/>
            <p:nvPr/>
          </p:nvSpPr>
          <p:spPr>
            <a:xfrm>
              <a:off x="3983648" y="1773700"/>
              <a:ext cx="54777" cy="54855"/>
            </a:xfrm>
            <a:custGeom>
              <a:rect b="b" l="l" r="r" t="t"/>
              <a:pathLst>
                <a:path extrusionOk="0" h="3522"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g2c449537741_0_10"/>
            <p:cNvSpPr/>
            <p:nvPr/>
          </p:nvSpPr>
          <p:spPr>
            <a:xfrm>
              <a:off x="3984178" y="1774246"/>
              <a:ext cx="53718" cy="53749"/>
            </a:xfrm>
            <a:custGeom>
              <a:rect b="b" l="l" r="r" t="t"/>
              <a:pathLst>
                <a:path extrusionOk="0" h="3451" w="3449">
                  <a:moveTo>
                    <a:pt x="1" y="0"/>
                  </a:moveTo>
                  <a:lnTo>
                    <a:pt x="1"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g2c449537741_0_10"/>
            <p:cNvSpPr/>
            <p:nvPr/>
          </p:nvSpPr>
          <p:spPr>
            <a:xfrm>
              <a:off x="3983648" y="1719951"/>
              <a:ext cx="54777" cy="54840"/>
            </a:xfrm>
            <a:custGeom>
              <a:rect b="b" l="l" r="r" t="t"/>
              <a:pathLst>
                <a:path extrusionOk="0" h="3521" w="3517">
                  <a:moveTo>
                    <a:pt x="0" y="0"/>
                  </a:moveTo>
                  <a:lnTo>
                    <a:pt x="0"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g2c449537741_0_10"/>
            <p:cNvSpPr/>
            <p:nvPr/>
          </p:nvSpPr>
          <p:spPr>
            <a:xfrm>
              <a:off x="3984178" y="1720512"/>
              <a:ext cx="53718" cy="53749"/>
            </a:xfrm>
            <a:custGeom>
              <a:rect b="b" l="l" r="r" t="t"/>
              <a:pathLst>
                <a:path extrusionOk="0" h="3451" w="3449">
                  <a:moveTo>
                    <a:pt x="1" y="0"/>
                  </a:moveTo>
                  <a:lnTo>
                    <a:pt x="1"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g2c449537741_0_10"/>
            <p:cNvSpPr/>
            <p:nvPr/>
          </p:nvSpPr>
          <p:spPr>
            <a:xfrm>
              <a:off x="3983648" y="1666280"/>
              <a:ext cx="54777" cy="54777"/>
            </a:xfrm>
            <a:custGeom>
              <a:rect b="b" l="l" r="r" t="t"/>
              <a:pathLst>
                <a:path extrusionOk="0" h="3517" w="3517">
                  <a:moveTo>
                    <a:pt x="0" y="0"/>
                  </a:moveTo>
                  <a:lnTo>
                    <a:pt x="0"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g2c449537741_0_10"/>
            <p:cNvSpPr/>
            <p:nvPr/>
          </p:nvSpPr>
          <p:spPr>
            <a:xfrm>
              <a:off x="3984178" y="1666809"/>
              <a:ext cx="53718" cy="53718"/>
            </a:xfrm>
            <a:custGeom>
              <a:rect b="b" l="l" r="r" t="t"/>
              <a:pathLst>
                <a:path extrusionOk="0" h="3449" w="3449">
                  <a:moveTo>
                    <a:pt x="1" y="1"/>
                  </a:moveTo>
                  <a:lnTo>
                    <a:pt x="1"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g2c449537741_0_10"/>
            <p:cNvSpPr/>
            <p:nvPr/>
          </p:nvSpPr>
          <p:spPr>
            <a:xfrm>
              <a:off x="3983648" y="1612515"/>
              <a:ext cx="54777" cy="54871"/>
            </a:xfrm>
            <a:custGeom>
              <a:rect b="b" l="l" r="r" t="t"/>
              <a:pathLst>
                <a:path extrusionOk="0" h="3523" w="3517">
                  <a:moveTo>
                    <a:pt x="0" y="1"/>
                  </a:moveTo>
                  <a:lnTo>
                    <a:pt x="0"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g2c449537741_0_10"/>
            <p:cNvSpPr/>
            <p:nvPr/>
          </p:nvSpPr>
          <p:spPr>
            <a:xfrm>
              <a:off x="3984178" y="1613075"/>
              <a:ext cx="53718" cy="53749"/>
            </a:xfrm>
            <a:custGeom>
              <a:rect b="b" l="l" r="r" t="t"/>
              <a:pathLst>
                <a:path extrusionOk="0" h="3451" w="3449">
                  <a:moveTo>
                    <a:pt x="1" y="0"/>
                  </a:moveTo>
                  <a:lnTo>
                    <a:pt x="1"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g2c449537741_0_10"/>
            <p:cNvSpPr/>
            <p:nvPr/>
          </p:nvSpPr>
          <p:spPr>
            <a:xfrm>
              <a:off x="3929915" y="1881137"/>
              <a:ext cx="54840" cy="54840"/>
            </a:xfrm>
            <a:custGeom>
              <a:rect b="b" l="l" r="r" t="t"/>
              <a:pathLst>
                <a:path extrusionOk="0" h="3521"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g2c449537741_0_10"/>
            <p:cNvSpPr/>
            <p:nvPr/>
          </p:nvSpPr>
          <p:spPr>
            <a:xfrm>
              <a:off x="3929915" y="1827450"/>
              <a:ext cx="54840" cy="54793"/>
            </a:xfrm>
            <a:custGeom>
              <a:rect b="b" l="l" r="r" t="t"/>
              <a:pathLst>
                <a:path extrusionOk="0" h="3518" w="3521">
                  <a:moveTo>
                    <a:pt x="0" y="0"/>
                  </a:moveTo>
                  <a:lnTo>
                    <a:pt x="0" y="3518"/>
                  </a:lnTo>
                  <a:lnTo>
                    <a:pt x="3520" y="3518"/>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g2c449537741_0_10"/>
            <p:cNvSpPr/>
            <p:nvPr/>
          </p:nvSpPr>
          <p:spPr>
            <a:xfrm>
              <a:off x="3929915" y="1773700"/>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g2c449537741_0_10"/>
            <p:cNvSpPr/>
            <p:nvPr/>
          </p:nvSpPr>
          <p:spPr>
            <a:xfrm>
              <a:off x="3930444" y="1774246"/>
              <a:ext cx="53749" cy="53749"/>
            </a:xfrm>
            <a:custGeom>
              <a:rect b="b" l="l" r="r" t="t"/>
              <a:pathLst>
                <a:path extrusionOk="0" h="3451" w="3451">
                  <a:moveTo>
                    <a:pt x="0" y="0"/>
                  </a:moveTo>
                  <a:lnTo>
                    <a:pt x="0"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g2c449537741_0_10"/>
            <p:cNvSpPr/>
            <p:nvPr/>
          </p:nvSpPr>
          <p:spPr>
            <a:xfrm>
              <a:off x="3929915" y="1719951"/>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g2c449537741_0_10"/>
            <p:cNvSpPr/>
            <p:nvPr/>
          </p:nvSpPr>
          <p:spPr>
            <a:xfrm>
              <a:off x="3930444" y="1720512"/>
              <a:ext cx="53749" cy="53749"/>
            </a:xfrm>
            <a:custGeom>
              <a:rect b="b" l="l" r="r" t="t"/>
              <a:pathLst>
                <a:path extrusionOk="0" h="3451" w="3451">
                  <a:moveTo>
                    <a:pt x="0" y="0"/>
                  </a:moveTo>
                  <a:lnTo>
                    <a:pt x="0"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8" name="Google Shape;4768;g2c449537741_0_10"/>
            <p:cNvSpPr/>
            <p:nvPr/>
          </p:nvSpPr>
          <p:spPr>
            <a:xfrm>
              <a:off x="3929915" y="1666280"/>
              <a:ext cx="54840" cy="54777"/>
            </a:xfrm>
            <a:custGeom>
              <a:rect b="b" l="l" r="r" t="t"/>
              <a:pathLst>
                <a:path extrusionOk="0" h="3517" w="3521">
                  <a:moveTo>
                    <a:pt x="0" y="0"/>
                  </a:moveTo>
                  <a:lnTo>
                    <a:pt x="0" y="3517"/>
                  </a:lnTo>
                  <a:lnTo>
                    <a:pt x="3520" y="3517"/>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g2c449537741_0_10"/>
            <p:cNvSpPr/>
            <p:nvPr/>
          </p:nvSpPr>
          <p:spPr>
            <a:xfrm>
              <a:off x="3930444" y="1666809"/>
              <a:ext cx="53749" cy="53718"/>
            </a:xfrm>
            <a:custGeom>
              <a:rect b="b" l="l" r="r" t="t"/>
              <a:pathLst>
                <a:path extrusionOk="0" h="3449" w="3451">
                  <a:moveTo>
                    <a:pt x="0" y="1"/>
                  </a:moveTo>
                  <a:lnTo>
                    <a:pt x="0"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g2c449537741_0_10"/>
            <p:cNvSpPr/>
            <p:nvPr/>
          </p:nvSpPr>
          <p:spPr>
            <a:xfrm>
              <a:off x="3929915" y="1612515"/>
              <a:ext cx="54840" cy="54871"/>
            </a:xfrm>
            <a:custGeom>
              <a:rect b="b" l="l" r="r" t="t"/>
              <a:pathLst>
                <a:path extrusionOk="0" h="3523" w="3521">
                  <a:moveTo>
                    <a:pt x="0" y="1"/>
                  </a:moveTo>
                  <a:lnTo>
                    <a:pt x="0" y="3522"/>
                  </a:lnTo>
                  <a:lnTo>
                    <a:pt x="3520" y="3522"/>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g2c449537741_0_10"/>
            <p:cNvSpPr/>
            <p:nvPr/>
          </p:nvSpPr>
          <p:spPr>
            <a:xfrm>
              <a:off x="3876150"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g2c449537741_0_10"/>
            <p:cNvSpPr/>
            <p:nvPr/>
          </p:nvSpPr>
          <p:spPr>
            <a:xfrm>
              <a:off x="3876150"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g2c449537741_0_10"/>
            <p:cNvSpPr/>
            <p:nvPr/>
          </p:nvSpPr>
          <p:spPr>
            <a:xfrm>
              <a:off x="3876150"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g2c449537741_0_10"/>
            <p:cNvSpPr/>
            <p:nvPr/>
          </p:nvSpPr>
          <p:spPr>
            <a:xfrm>
              <a:off x="3876710"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g2c449537741_0_10"/>
            <p:cNvSpPr/>
            <p:nvPr/>
          </p:nvSpPr>
          <p:spPr>
            <a:xfrm>
              <a:off x="3876150" y="1719951"/>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g2c449537741_0_10"/>
            <p:cNvSpPr/>
            <p:nvPr/>
          </p:nvSpPr>
          <p:spPr>
            <a:xfrm>
              <a:off x="3876150" y="1666280"/>
              <a:ext cx="54840" cy="54777"/>
            </a:xfrm>
            <a:custGeom>
              <a:rect b="b" l="l" r="r" t="t"/>
              <a:pathLst>
                <a:path extrusionOk="0" h="3517" w="3521">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g2c449537741_0_10"/>
            <p:cNvSpPr/>
            <p:nvPr/>
          </p:nvSpPr>
          <p:spPr>
            <a:xfrm>
              <a:off x="3876710"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g2c449537741_0_10"/>
            <p:cNvSpPr/>
            <p:nvPr/>
          </p:nvSpPr>
          <p:spPr>
            <a:xfrm>
              <a:off x="3876150" y="1612515"/>
              <a:ext cx="54840" cy="54871"/>
            </a:xfrm>
            <a:custGeom>
              <a:rect b="b" l="l" r="r" t="t"/>
              <a:pathLst>
                <a:path extrusionOk="0" h="3523" w="3521">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g2c449537741_0_10"/>
            <p:cNvSpPr/>
            <p:nvPr/>
          </p:nvSpPr>
          <p:spPr>
            <a:xfrm>
              <a:off x="3822478" y="1881137"/>
              <a:ext cx="54777" cy="54840"/>
            </a:xfrm>
            <a:custGeom>
              <a:rect b="b" l="l" r="r" t="t"/>
              <a:pathLst>
                <a:path extrusionOk="0" h="3521"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g2c449537741_0_10"/>
            <p:cNvSpPr/>
            <p:nvPr/>
          </p:nvSpPr>
          <p:spPr>
            <a:xfrm>
              <a:off x="3822478" y="1827450"/>
              <a:ext cx="54777" cy="54793"/>
            </a:xfrm>
            <a:custGeom>
              <a:rect b="b" l="l" r="r" t="t"/>
              <a:pathLst>
                <a:path extrusionOk="0" h="3518" w="3517">
                  <a:moveTo>
                    <a:pt x="0" y="0"/>
                  </a:moveTo>
                  <a:lnTo>
                    <a:pt x="0"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g2c449537741_0_10"/>
            <p:cNvSpPr/>
            <p:nvPr/>
          </p:nvSpPr>
          <p:spPr>
            <a:xfrm>
              <a:off x="3822478" y="1773700"/>
              <a:ext cx="54777" cy="54855"/>
            </a:xfrm>
            <a:custGeom>
              <a:rect b="b" l="l" r="r" t="t"/>
              <a:pathLst>
                <a:path extrusionOk="0" h="3522"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g2c449537741_0_10"/>
            <p:cNvSpPr/>
            <p:nvPr/>
          </p:nvSpPr>
          <p:spPr>
            <a:xfrm>
              <a:off x="3823008" y="1774246"/>
              <a:ext cx="53687" cy="53749"/>
            </a:xfrm>
            <a:custGeom>
              <a:rect b="b" l="l" r="r" t="t"/>
              <a:pathLst>
                <a:path extrusionOk="0" h="3451" w="3447">
                  <a:moveTo>
                    <a:pt x="1" y="0"/>
                  </a:moveTo>
                  <a:lnTo>
                    <a:pt x="1" y="3450"/>
                  </a:lnTo>
                  <a:lnTo>
                    <a:pt x="3447" y="3450"/>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g2c449537741_0_10"/>
            <p:cNvSpPr/>
            <p:nvPr/>
          </p:nvSpPr>
          <p:spPr>
            <a:xfrm>
              <a:off x="3822478" y="1719951"/>
              <a:ext cx="54777" cy="54840"/>
            </a:xfrm>
            <a:custGeom>
              <a:rect b="b" l="l" r="r" t="t"/>
              <a:pathLst>
                <a:path extrusionOk="0" h="3521" w="3517">
                  <a:moveTo>
                    <a:pt x="0" y="0"/>
                  </a:moveTo>
                  <a:lnTo>
                    <a:pt x="0"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4" name="Google Shape;4784;g2c449537741_0_10"/>
            <p:cNvSpPr/>
            <p:nvPr/>
          </p:nvSpPr>
          <p:spPr>
            <a:xfrm>
              <a:off x="3823008" y="1720512"/>
              <a:ext cx="53687" cy="53749"/>
            </a:xfrm>
            <a:custGeom>
              <a:rect b="b" l="l" r="r" t="t"/>
              <a:pathLst>
                <a:path extrusionOk="0" h="3451" w="3447">
                  <a:moveTo>
                    <a:pt x="1" y="0"/>
                  </a:moveTo>
                  <a:lnTo>
                    <a:pt x="1" y="3450"/>
                  </a:lnTo>
                  <a:lnTo>
                    <a:pt x="3447" y="3450"/>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5" name="Google Shape;4785;g2c449537741_0_10"/>
            <p:cNvSpPr/>
            <p:nvPr/>
          </p:nvSpPr>
          <p:spPr>
            <a:xfrm>
              <a:off x="3822478" y="1666280"/>
              <a:ext cx="54777" cy="54777"/>
            </a:xfrm>
            <a:custGeom>
              <a:rect b="b" l="l" r="r" t="t"/>
              <a:pathLst>
                <a:path extrusionOk="0" h="3517" w="3517">
                  <a:moveTo>
                    <a:pt x="0" y="0"/>
                  </a:moveTo>
                  <a:lnTo>
                    <a:pt x="0"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g2c449537741_0_10"/>
            <p:cNvSpPr/>
            <p:nvPr/>
          </p:nvSpPr>
          <p:spPr>
            <a:xfrm>
              <a:off x="3823008" y="1666809"/>
              <a:ext cx="53687" cy="53718"/>
            </a:xfrm>
            <a:custGeom>
              <a:rect b="b" l="l" r="r" t="t"/>
              <a:pathLst>
                <a:path extrusionOk="0" h="3449" w="3447">
                  <a:moveTo>
                    <a:pt x="1" y="1"/>
                  </a:moveTo>
                  <a:lnTo>
                    <a:pt x="1" y="3448"/>
                  </a:lnTo>
                  <a:lnTo>
                    <a:pt x="3447" y="3448"/>
                  </a:lnTo>
                  <a:lnTo>
                    <a:pt x="344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g2c449537741_0_10"/>
            <p:cNvSpPr/>
            <p:nvPr/>
          </p:nvSpPr>
          <p:spPr>
            <a:xfrm>
              <a:off x="3822478" y="1612515"/>
              <a:ext cx="54777" cy="54871"/>
            </a:xfrm>
            <a:custGeom>
              <a:rect b="b" l="l" r="r" t="t"/>
              <a:pathLst>
                <a:path extrusionOk="0" h="3523" w="3517">
                  <a:moveTo>
                    <a:pt x="0" y="1"/>
                  </a:moveTo>
                  <a:lnTo>
                    <a:pt x="0"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g2c449537741_0_10"/>
            <p:cNvSpPr/>
            <p:nvPr/>
          </p:nvSpPr>
          <p:spPr>
            <a:xfrm>
              <a:off x="3768713"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g2c449537741_0_10"/>
            <p:cNvSpPr/>
            <p:nvPr/>
          </p:nvSpPr>
          <p:spPr>
            <a:xfrm>
              <a:off x="3768713"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g2c449537741_0_10"/>
            <p:cNvSpPr/>
            <p:nvPr/>
          </p:nvSpPr>
          <p:spPr>
            <a:xfrm>
              <a:off x="3768713"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g2c449537741_0_10"/>
            <p:cNvSpPr/>
            <p:nvPr/>
          </p:nvSpPr>
          <p:spPr>
            <a:xfrm>
              <a:off x="3769274" y="1774246"/>
              <a:ext cx="53749" cy="53749"/>
            </a:xfrm>
            <a:custGeom>
              <a:rect b="b" l="l" r="r" t="t"/>
              <a:pathLst>
                <a:path extrusionOk="0" h="3451" w="3451">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g2c449537741_0_10"/>
            <p:cNvSpPr/>
            <p:nvPr/>
          </p:nvSpPr>
          <p:spPr>
            <a:xfrm>
              <a:off x="3768713"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g2c449537741_0_10"/>
            <p:cNvSpPr/>
            <p:nvPr/>
          </p:nvSpPr>
          <p:spPr>
            <a:xfrm>
              <a:off x="3768713"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g2c449537741_0_10"/>
            <p:cNvSpPr/>
            <p:nvPr/>
          </p:nvSpPr>
          <p:spPr>
            <a:xfrm>
              <a:off x="3769274" y="1666809"/>
              <a:ext cx="53749" cy="53718"/>
            </a:xfrm>
            <a:custGeom>
              <a:rect b="b" l="l" r="r" t="t"/>
              <a:pathLst>
                <a:path extrusionOk="0" h="3449" w="3451">
                  <a:moveTo>
                    <a:pt x="1" y="1"/>
                  </a:moveTo>
                  <a:lnTo>
                    <a:pt x="1"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g2c449537741_0_10"/>
            <p:cNvSpPr/>
            <p:nvPr/>
          </p:nvSpPr>
          <p:spPr>
            <a:xfrm>
              <a:off x="3768713"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g2c449537741_0_10"/>
            <p:cNvSpPr/>
            <p:nvPr/>
          </p:nvSpPr>
          <p:spPr>
            <a:xfrm>
              <a:off x="3715042" y="1881137"/>
              <a:ext cx="54793" cy="54840"/>
            </a:xfrm>
            <a:custGeom>
              <a:rect b="b" l="l" r="r" t="t"/>
              <a:pathLst>
                <a:path extrusionOk="0" h="3521"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g2c449537741_0_10"/>
            <p:cNvSpPr/>
            <p:nvPr/>
          </p:nvSpPr>
          <p:spPr>
            <a:xfrm>
              <a:off x="3715042" y="1827450"/>
              <a:ext cx="54793" cy="54793"/>
            </a:xfrm>
            <a:custGeom>
              <a:rect b="b" l="l" r="r" t="t"/>
              <a:pathLst>
                <a:path extrusionOk="0" h="3518" w="3518">
                  <a:moveTo>
                    <a:pt x="1" y="0"/>
                  </a:moveTo>
                  <a:lnTo>
                    <a:pt x="1"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g2c449537741_0_10"/>
            <p:cNvSpPr/>
            <p:nvPr/>
          </p:nvSpPr>
          <p:spPr>
            <a:xfrm>
              <a:off x="3715042" y="1773700"/>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g2c449537741_0_10"/>
            <p:cNvSpPr/>
            <p:nvPr/>
          </p:nvSpPr>
          <p:spPr>
            <a:xfrm>
              <a:off x="3715587" y="1774246"/>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g2c449537741_0_10"/>
            <p:cNvSpPr/>
            <p:nvPr/>
          </p:nvSpPr>
          <p:spPr>
            <a:xfrm>
              <a:off x="3715042" y="1719951"/>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g2c449537741_0_10"/>
            <p:cNvSpPr/>
            <p:nvPr/>
          </p:nvSpPr>
          <p:spPr>
            <a:xfrm>
              <a:off x="3715587" y="1720512"/>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g2c449537741_0_10"/>
            <p:cNvSpPr/>
            <p:nvPr/>
          </p:nvSpPr>
          <p:spPr>
            <a:xfrm>
              <a:off x="3715042" y="1666280"/>
              <a:ext cx="54793" cy="54777"/>
            </a:xfrm>
            <a:custGeom>
              <a:rect b="b" l="l" r="r" t="t"/>
              <a:pathLst>
                <a:path extrusionOk="0" h="3517" w="3518">
                  <a:moveTo>
                    <a:pt x="1" y="0"/>
                  </a:moveTo>
                  <a:lnTo>
                    <a:pt x="1"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g2c449537741_0_10"/>
            <p:cNvSpPr/>
            <p:nvPr/>
          </p:nvSpPr>
          <p:spPr>
            <a:xfrm>
              <a:off x="3715587" y="1666809"/>
              <a:ext cx="53703" cy="53718"/>
            </a:xfrm>
            <a:custGeom>
              <a:rect b="b" l="l" r="r" t="t"/>
              <a:pathLst>
                <a:path extrusionOk="0" h="3449" w="3448">
                  <a:moveTo>
                    <a:pt x="0" y="1"/>
                  </a:moveTo>
                  <a:lnTo>
                    <a:pt x="0"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4" name="Google Shape;4804;g2c449537741_0_10"/>
            <p:cNvSpPr/>
            <p:nvPr/>
          </p:nvSpPr>
          <p:spPr>
            <a:xfrm>
              <a:off x="3715042" y="1612515"/>
              <a:ext cx="54793" cy="54871"/>
            </a:xfrm>
            <a:custGeom>
              <a:rect b="b" l="l" r="r" t="t"/>
              <a:pathLst>
                <a:path extrusionOk="0" h="3523" w="3518">
                  <a:moveTo>
                    <a:pt x="1" y="1"/>
                  </a:moveTo>
                  <a:lnTo>
                    <a:pt x="1"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5" name="Google Shape;4805;g2c449537741_0_10"/>
            <p:cNvSpPr/>
            <p:nvPr/>
          </p:nvSpPr>
          <p:spPr>
            <a:xfrm>
              <a:off x="3661308"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g2c449537741_0_10"/>
            <p:cNvSpPr/>
            <p:nvPr/>
          </p:nvSpPr>
          <p:spPr>
            <a:xfrm>
              <a:off x="3661308"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g2c449537741_0_10"/>
            <p:cNvSpPr/>
            <p:nvPr/>
          </p:nvSpPr>
          <p:spPr>
            <a:xfrm>
              <a:off x="3661838" y="1827979"/>
              <a:ext cx="53765" cy="53703"/>
            </a:xfrm>
            <a:custGeom>
              <a:rect b="b" l="l" r="r" t="t"/>
              <a:pathLst>
                <a:path extrusionOk="0" h="3448" w="3452">
                  <a:moveTo>
                    <a:pt x="1" y="0"/>
                  </a:moveTo>
                  <a:lnTo>
                    <a:pt x="1" y="3448"/>
                  </a:lnTo>
                  <a:lnTo>
                    <a:pt x="3451" y="3448"/>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g2c449537741_0_10"/>
            <p:cNvSpPr/>
            <p:nvPr/>
          </p:nvSpPr>
          <p:spPr>
            <a:xfrm>
              <a:off x="3661308"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g2c449537741_0_10"/>
            <p:cNvSpPr/>
            <p:nvPr/>
          </p:nvSpPr>
          <p:spPr>
            <a:xfrm>
              <a:off x="3661838" y="1774246"/>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g2c449537741_0_10"/>
            <p:cNvSpPr/>
            <p:nvPr/>
          </p:nvSpPr>
          <p:spPr>
            <a:xfrm>
              <a:off x="3661308" y="1719951"/>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g2c449537741_0_10"/>
            <p:cNvSpPr/>
            <p:nvPr/>
          </p:nvSpPr>
          <p:spPr>
            <a:xfrm>
              <a:off x="3661838" y="1720512"/>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g2c449537741_0_10"/>
            <p:cNvSpPr/>
            <p:nvPr/>
          </p:nvSpPr>
          <p:spPr>
            <a:xfrm>
              <a:off x="3661308" y="1666280"/>
              <a:ext cx="54840" cy="54777"/>
            </a:xfrm>
            <a:custGeom>
              <a:rect b="b" l="l" r="r" t="t"/>
              <a:pathLst>
                <a:path extrusionOk="0" h="3517" w="3521">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g2c449537741_0_10"/>
            <p:cNvSpPr/>
            <p:nvPr/>
          </p:nvSpPr>
          <p:spPr>
            <a:xfrm>
              <a:off x="3661838" y="1666809"/>
              <a:ext cx="53765" cy="53718"/>
            </a:xfrm>
            <a:custGeom>
              <a:rect b="b" l="l" r="r" t="t"/>
              <a:pathLst>
                <a:path extrusionOk="0" h="3449" w="3452">
                  <a:moveTo>
                    <a:pt x="1" y="1"/>
                  </a:moveTo>
                  <a:lnTo>
                    <a:pt x="1"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g2c449537741_0_10"/>
            <p:cNvSpPr/>
            <p:nvPr/>
          </p:nvSpPr>
          <p:spPr>
            <a:xfrm>
              <a:off x="3661308" y="1612515"/>
              <a:ext cx="54840" cy="54871"/>
            </a:xfrm>
            <a:custGeom>
              <a:rect b="b" l="l" r="r" t="t"/>
              <a:pathLst>
                <a:path extrusionOk="0" h="3523" w="3521">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g2c449537741_0_10"/>
            <p:cNvSpPr/>
            <p:nvPr/>
          </p:nvSpPr>
          <p:spPr>
            <a:xfrm>
              <a:off x="3661838" y="1613075"/>
              <a:ext cx="53765" cy="53749"/>
            </a:xfrm>
            <a:custGeom>
              <a:rect b="b" l="l" r="r" t="t"/>
              <a:pathLst>
                <a:path extrusionOk="0" h="3451" w="3452">
                  <a:moveTo>
                    <a:pt x="1" y="0"/>
                  </a:moveTo>
                  <a:lnTo>
                    <a:pt x="1" y="3451"/>
                  </a:lnTo>
                  <a:lnTo>
                    <a:pt x="3451" y="3451"/>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g2c449537741_0_10"/>
            <p:cNvSpPr/>
            <p:nvPr/>
          </p:nvSpPr>
          <p:spPr>
            <a:xfrm>
              <a:off x="3607559" y="2042307"/>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7" name="Google Shape;4817;g2c449537741_0_10"/>
            <p:cNvSpPr/>
            <p:nvPr/>
          </p:nvSpPr>
          <p:spPr>
            <a:xfrm>
              <a:off x="3607559" y="1988604"/>
              <a:ext cx="54840" cy="54808"/>
            </a:xfrm>
            <a:custGeom>
              <a:rect b="b" l="l" r="r" t="t"/>
              <a:pathLst>
                <a:path extrusionOk="0" h="3519" w="3521">
                  <a:moveTo>
                    <a:pt x="0" y="1"/>
                  </a:moveTo>
                  <a:lnTo>
                    <a:pt x="0" y="3519"/>
                  </a:lnTo>
                  <a:lnTo>
                    <a:pt x="3520" y="3519"/>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g2c449537741_0_10"/>
            <p:cNvSpPr/>
            <p:nvPr/>
          </p:nvSpPr>
          <p:spPr>
            <a:xfrm>
              <a:off x="3607559" y="1934871"/>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9" name="Google Shape;4819;g2c449537741_0_10"/>
            <p:cNvSpPr/>
            <p:nvPr/>
          </p:nvSpPr>
          <p:spPr>
            <a:xfrm>
              <a:off x="3607559" y="1881137"/>
              <a:ext cx="54840" cy="54840"/>
            </a:xfrm>
            <a:custGeom>
              <a:rect b="b" l="l" r="r" t="t"/>
              <a:pathLst>
                <a:path extrusionOk="0" h="3521"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g2c449537741_0_10"/>
            <p:cNvSpPr/>
            <p:nvPr/>
          </p:nvSpPr>
          <p:spPr>
            <a:xfrm>
              <a:off x="3608088" y="1881666"/>
              <a:ext cx="53765" cy="53765"/>
            </a:xfrm>
            <a:custGeom>
              <a:rect b="b" l="l" r="r" t="t"/>
              <a:pathLst>
                <a:path extrusionOk="0" h="3452" w="3452">
                  <a:moveTo>
                    <a:pt x="0" y="1"/>
                  </a:moveTo>
                  <a:lnTo>
                    <a:pt x="0"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g2c449537741_0_10"/>
            <p:cNvSpPr/>
            <p:nvPr/>
          </p:nvSpPr>
          <p:spPr>
            <a:xfrm>
              <a:off x="3607559" y="1827450"/>
              <a:ext cx="54840" cy="54793"/>
            </a:xfrm>
            <a:custGeom>
              <a:rect b="b" l="l" r="r" t="t"/>
              <a:pathLst>
                <a:path extrusionOk="0" h="3518" w="3521">
                  <a:moveTo>
                    <a:pt x="0" y="0"/>
                  </a:moveTo>
                  <a:lnTo>
                    <a:pt x="0" y="3518"/>
                  </a:lnTo>
                  <a:lnTo>
                    <a:pt x="3520" y="3518"/>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g2c449537741_0_10"/>
            <p:cNvSpPr/>
            <p:nvPr/>
          </p:nvSpPr>
          <p:spPr>
            <a:xfrm>
              <a:off x="3608088" y="1827979"/>
              <a:ext cx="53765" cy="53703"/>
            </a:xfrm>
            <a:custGeom>
              <a:rect b="b" l="l" r="r" t="t"/>
              <a:pathLst>
                <a:path extrusionOk="0" h="3448" w="3452">
                  <a:moveTo>
                    <a:pt x="0" y="0"/>
                  </a:moveTo>
                  <a:lnTo>
                    <a:pt x="0"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g2c449537741_0_10"/>
            <p:cNvSpPr/>
            <p:nvPr/>
          </p:nvSpPr>
          <p:spPr>
            <a:xfrm>
              <a:off x="3607559" y="1773700"/>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g2c449537741_0_10"/>
            <p:cNvSpPr/>
            <p:nvPr/>
          </p:nvSpPr>
          <p:spPr>
            <a:xfrm>
              <a:off x="3608088" y="1774246"/>
              <a:ext cx="53765" cy="53749"/>
            </a:xfrm>
            <a:custGeom>
              <a:rect b="b" l="l" r="r" t="t"/>
              <a:pathLst>
                <a:path extrusionOk="0" h="3451" w="3452">
                  <a:moveTo>
                    <a:pt x="0" y="0"/>
                  </a:moveTo>
                  <a:lnTo>
                    <a:pt x="0"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g2c449537741_0_10"/>
            <p:cNvSpPr/>
            <p:nvPr/>
          </p:nvSpPr>
          <p:spPr>
            <a:xfrm>
              <a:off x="3607559" y="1719951"/>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g2c449537741_0_10"/>
            <p:cNvSpPr/>
            <p:nvPr/>
          </p:nvSpPr>
          <p:spPr>
            <a:xfrm>
              <a:off x="3607559" y="1666280"/>
              <a:ext cx="54840" cy="54777"/>
            </a:xfrm>
            <a:custGeom>
              <a:rect b="b" l="l" r="r" t="t"/>
              <a:pathLst>
                <a:path extrusionOk="0" h="3517" w="3521">
                  <a:moveTo>
                    <a:pt x="0" y="0"/>
                  </a:moveTo>
                  <a:lnTo>
                    <a:pt x="0" y="3517"/>
                  </a:lnTo>
                  <a:lnTo>
                    <a:pt x="3520" y="3517"/>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g2c449537741_0_10"/>
            <p:cNvSpPr/>
            <p:nvPr/>
          </p:nvSpPr>
          <p:spPr>
            <a:xfrm>
              <a:off x="3608088" y="1666809"/>
              <a:ext cx="53765" cy="53718"/>
            </a:xfrm>
            <a:custGeom>
              <a:rect b="b" l="l" r="r" t="t"/>
              <a:pathLst>
                <a:path extrusionOk="0" h="3449" w="3452">
                  <a:moveTo>
                    <a:pt x="0" y="1"/>
                  </a:moveTo>
                  <a:lnTo>
                    <a:pt x="0" y="3448"/>
                  </a:lnTo>
                  <a:lnTo>
                    <a:pt x="3452" y="3448"/>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g2c449537741_0_10"/>
            <p:cNvSpPr/>
            <p:nvPr/>
          </p:nvSpPr>
          <p:spPr>
            <a:xfrm>
              <a:off x="3607559" y="1612515"/>
              <a:ext cx="54840" cy="54871"/>
            </a:xfrm>
            <a:custGeom>
              <a:rect b="b" l="l" r="r" t="t"/>
              <a:pathLst>
                <a:path extrusionOk="0" h="3523" w="3521">
                  <a:moveTo>
                    <a:pt x="0" y="1"/>
                  </a:moveTo>
                  <a:lnTo>
                    <a:pt x="0" y="3522"/>
                  </a:lnTo>
                  <a:lnTo>
                    <a:pt x="3520" y="3522"/>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g2c449537741_0_10"/>
            <p:cNvSpPr/>
            <p:nvPr/>
          </p:nvSpPr>
          <p:spPr>
            <a:xfrm>
              <a:off x="3608088" y="1613075"/>
              <a:ext cx="53765" cy="53749"/>
            </a:xfrm>
            <a:custGeom>
              <a:rect b="b" l="l" r="r" t="t"/>
              <a:pathLst>
                <a:path extrusionOk="0" h="3451" w="3452">
                  <a:moveTo>
                    <a:pt x="0" y="0"/>
                  </a:moveTo>
                  <a:lnTo>
                    <a:pt x="0" y="3451"/>
                  </a:lnTo>
                  <a:lnTo>
                    <a:pt x="3452" y="3451"/>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g2c449537741_0_10"/>
            <p:cNvSpPr/>
            <p:nvPr/>
          </p:nvSpPr>
          <p:spPr>
            <a:xfrm>
              <a:off x="3553872" y="2042307"/>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g2c449537741_0_10"/>
            <p:cNvSpPr/>
            <p:nvPr/>
          </p:nvSpPr>
          <p:spPr>
            <a:xfrm>
              <a:off x="3553872" y="1988604"/>
              <a:ext cx="54793" cy="54808"/>
            </a:xfrm>
            <a:custGeom>
              <a:rect b="b" l="l" r="r" t="t"/>
              <a:pathLst>
                <a:path extrusionOk="0" h="3519" w="3518">
                  <a:moveTo>
                    <a:pt x="1" y="1"/>
                  </a:moveTo>
                  <a:lnTo>
                    <a:pt x="1" y="3519"/>
                  </a:lnTo>
                  <a:lnTo>
                    <a:pt x="3517" y="3519"/>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g2c449537741_0_10"/>
            <p:cNvSpPr/>
            <p:nvPr/>
          </p:nvSpPr>
          <p:spPr>
            <a:xfrm>
              <a:off x="3553872" y="1934871"/>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g2c449537741_0_10"/>
            <p:cNvSpPr/>
            <p:nvPr/>
          </p:nvSpPr>
          <p:spPr>
            <a:xfrm>
              <a:off x="3554417" y="1935416"/>
              <a:ext cx="53703" cy="53765"/>
            </a:xfrm>
            <a:custGeom>
              <a:rect b="b" l="l" r="r" t="t"/>
              <a:pathLst>
                <a:path extrusionOk="0" h="3452" w="3448">
                  <a:moveTo>
                    <a:pt x="0" y="0"/>
                  </a:moveTo>
                  <a:lnTo>
                    <a:pt x="0" y="3452"/>
                  </a:lnTo>
                  <a:lnTo>
                    <a:pt x="3448" y="3452"/>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g2c449537741_0_10"/>
            <p:cNvSpPr/>
            <p:nvPr/>
          </p:nvSpPr>
          <p:spPr>
            <a:xfrm>
              <a:off x="3553872" y="1881137"/>
              <a:ext cx="54793" cy="54840"/>
            </a:xfrm>
            <a:custGeom>
              <a:rect b="b" l="l" r="r" t="t"/>
              <a:pathLst>
                <a:path extrusionOk="0" h="3521"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g2c449537741_0_10"/>
            <p:cNvSpPr/>
            <p:nvPr/>
          </p:nvSpPr>
          <p:spPr>
            <a:xfrm>
              <a:off x="3554417" y="1881666"/>
              <a:ext cx="53703" cy="53765"/>
            </a:xfrm>
            <a:custGeom>
              <a:rect b="b" l="l" r="r" t="t"/>
              <a:pathLst>
                <a:path extrusionOk="0" h="3452" w="3448">
                  <a:moveTo>
                    <a:pt x="0" y="1"/>
                  </a:moveTo>
                  <a:lnTo>
                    <a:pt x="0" y="3451"/>
                  </a:lnTo>
                  <a:lnTo>
                    <a:pt x="3448" y="3451"/>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g2c449537741_0_10"/>
            <p:cNvSpPr/>
            <p:nvPr/>
          </p:nvSpPr>
          <p:spPr>
            <a:xfrm>
              <a:off x="3553872" y="1827450"/>
              <a:ext cx="54793" cy="54793"/>
            </a:xfrm>
            <a:custGeom>
              <a:rect b="b" l="l" r="r" t="t"/>
              <a:pathLst>
                <a:path extrusionOk="0" h="3518" w="3518">
                  <a:moveTo>
                    <a:pt x="1" y="0"/>
                  </a:moveTo>
                  <a:lnTo>
                    <a:pt x="1"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g2c449537741_0_10"/>
            <p:cNvSpPr/>
            <p:nvPr/>
          </p:nvSpPr>
          <p:spPr>
            <a:xfrm>
              <a:off x="3554417" y="1827979"/>
              <a:ext cx="53703" cy="53703"/>
            </a:xfrm>
            <a:custGeom>
              <a:rect b="b" l="l" r="r" t="t"/>
              <a:pathLst>
                <a:path extrusionOk="0" h="3448" w="3448">
                  <a:moveTo>
                    <a:pt x="0" y="0"/>
                  </a:moveTo>
                  <a:lnTo>
                    <a:pt x="0"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g2c449537741_0_10"/>
            <p:cNvSpPr/>
            <p:nvPr/>
          </p:nvSpPr>
          <p:spPr>
            <a:xfrm>
              <a:off x="3553872" y="1773700"/>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9" name="Google Shape;4839;g2c449537741_0_10"/>
            <p:cNvSpPr/>
            <p:nvPr/>
          </p:nvSpPr>
          <p:spPr>
            <a:xfrm>
              <a:off x="3553872" y="1719951"/>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0" name="Google Shape;4840;g2c449537741_0_10"/>
            <p:cNvSpPr/>
            <p:nvPr/>
          </p:nvSpPr>
          <p:spPr>
            <a:xfrm>
              <a:off x="3553872" y="1666280"/>
              <a:ext cx="54793" cy="54777"/>
            </a:xfrm>
            <a:custGeom>
              <a:rect b="b" l="l" r="r" t="t"/>
              <a:pathLst>
                <a:path extrusionOk="0" h="3517" w="3518">
                  <a:moveTo>
                    <a:pt x="1" y="0"/>
                  </a:moveTo>
                  <a:lnTo>
                    <a:pt x="1"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1" name="Google Shape;4841;g2c449537741_0_10"/>
            <p:cNvSpPr/>
            <p:nvPr/>
          </p:nvSpPr>
          <p:spPr>
            <a:xfrm>
              <a:off x="3553872" y="1612515"/>
              <a:ext cx="54793" cy="54871"/>
            </a:xfrm>
            <a:custGeom>
              <a:rect b="b" l="l" r="r" t="t"/>
              <a:pathLst>
                <a:path extrusionOk="0" h="3523" w="3518">
                  <a:moveTo>
                    <a:pt x="1" y="1"/>
                  </a:moveTo>
                  <a:lnTo>
                    <a:pt x="1"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2" name="Google Shape;4842;g2c449537741_0_10"/>
            <p:cNvSpPr/>
            <p:nvPr/>
          </p:nvSpPr>
          <p:spPr>
            <a:xfrm>
              <a:off x="3554417" y="1613075"/>
              <a:ext cx="53703" cy="53749"/>
            </a:xfrm>
            <a:custGeom>
              <a:rect b="b" l="l" r="r" t="t"/>
              <a:pathLst>
                <a:path extrusionOk="0" h="3451" w="3448">
                  <a:moveTo>
                    <a:pt x="0" y="0"/>
                  </a:moveTo>
                  <a:lnTo>
                    <a:pt x="0"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3" name="Google Shape;4843;g2c449537741_0_10"/>
            <p:cNvSpPr/>
            <p:nvPr/>
          </p:nvSpPr>
          <p:spPr>
            <a:xfrm>
              <a:off x="3500122" y="2042307"/>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4" name="Google Shape;4844;g2c449537741_0_10"/>
            <p:cNvSpPr/>
            <p:nvPr/>
          </p:nvSpPr>
          <p:spPr>
            <a:xfrm>
              <a:off x="3500122" y="1988604"/>
              <a:ext cx="54840" cy="54808"/>
            </a:xfrm>
            <a:custGeom>
              <a:rect b="b" l="l" r="r" t="t"/>
              <a:pathLst>
                <a:path extrusionOk="0" h="3519" w="3521">
                  <a:moveTo>
                    <a:pt x="0" y="1"/>
                  </a:moveTo>
                  <a:lnTo>
                    <a:pt x="0"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g2c449537741_0_10"/>
            <p:cNvSpPr/>
            <p:nvPr/>
          </p:nvSpPr>
          <p:spPr>
            <a:xfrm>
              <a:off x="3500683" y="1989165"/>
              <a:ext cx="53749" cy="53687"/>
            </a:xfrm>
            <a:custGeom>
              <a:rect b="b" l="l" r="r" t="t"/>
              <a:pathLst>
                <a:path extrusionOk="0" h="3447" w="3451">
                  <a:moveTo>
                    <a:pt x="0" y="1"/>
                  </a:moveTo>
                  <a:lnTo>
                    <a:pt x="0" y="3447"/>
                  </a:lnTo>
                  <a:lnTo>
                    <a:pt x="3450" y="3447"/>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g2c449537741_0_10"/>
            <p:cNvSpPr/>
            <p:nvPr/>
          </p:nvSpPr>
          <p:spPr>
            <a:xfrm>
              <a:off x="3500122" y="1934871"/>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g2c449537741_0_10"/>
            <p:cNvSpPr/>
            <p:nvPr/>
          </p:nvSpPr>
          <p:spPr>
            <a:xfrm>
              <a:off x="3500683" y="1935416"/>
              <a:ext cx="53749" cy="53765"/>
            </a:xfrm>
            <a:custGeom>
              <a:rect b="b" l="l" r="r" t="t"/>
              <a:pathLst>
                <a:path extrusionOk="0" h="3452" w="3451">
                  <a:moveTo>
                    <a:pt x="0" y="0"/>
                  </a:moveTo>
                  <a:lnTo>
                    <a:pt x="0" y="3452"/>
                  </a:lnTo>
                  <a:lnTo>
                    <a:pt x="3450" y="3452"/>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g2c449537741_0_10"/>
            <p:cNvSpPr/>
            <p:nvPr/>
          </p:nvSpPr>
          <p:spPr>
            <a:xfrm>
              <a:off x="3500122" y="1881137"/>
              <a:ext cx="54840" cy="54840"/>
            </a:xfrm>
            <a:custGeom>
              <a:rect b="b" l="l" r="r" t="t"/>
              <a:pathLst>
                <a:path extrusionOk="0" h="3521"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g2c449537741_0_10"/>
            <p:cNvSpPr/>
            <p:nvPr/>
          </p:nvSpPr>
          <p:spPr>
            <a:xfrm>
              <a:off x="3500683" y="1881666"/>
              <a:ext cx="53749" cy="53765"/>
            </a:xfrm>
            <a:custGeom>
              <a:rect b="b" l="l" r="r" t="t"/>
              <a:pathLst>
                <a:path extrusionOk="0" h="3452" w="3451">
                  <a:moveTo>
                    <a:pt x="0" y="1"/>
                  </a:moveTo>
                  <a:lnTo>
                    <a:pt x="0" y="3451"/>
                  </a:lnTo>
                  <a:lnTo>
                    <a:pt x="3450" y="3451"/>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g2c449537741_0_10"/>
            <p:cNvSpPr/>
            <p:nvPr/>
          </p:nvSpPr>
          <p:spPr>
            <a:xfrm>
              <a:off x="3500122" y="1827450"/>
              <a:ext cx="54840" cy="54793"/>
            </a:xfrm>
            <a:custGeom>
              <a:rect b="b" l="l" r="r" t="t"/>
              <a:pathLst>
                <a:path extrusionOk="0" h="3518" w="3521">
                  <a:moveTo>
                    <a:pt x="0" y="0"/>
                  </a:moveTo>
                  <a:lnTo>
                    <a:pt x="0"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1" name="Google Shape;4851;g2c449537741_0_10"/>
            <p:cNvSpPr/>
            <p:nvPr/>
          </p:nvSpPr>
          <p:spPr>
            <a:xfrm>
              <a:off x="3500683" y="1827979"/>
              <a:ext cx="53749" cy="53703"/>
            </a:xfrm>
            <a:custGeom>
              <a:rect b="b" l="l" r="r" t="t"/>
              <a:pathLst>
                <a:path extrusionOk="0" h="3448" w="3451">
                  <a:moveTo>
                    <a:pt x="0" y="0"/>
                  </a:moveTo>
                  <a:lnTo>
                    <a:pt x="0" y="3448"/>
                  </a:lnTo>
                  <a:lnTo>
                    <a:pt x="3450" y="3448"/>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2" name="Google Shape;4852;g2c449537741_0_10"/>
            <p:cNvSpPr/>
            <p:nvPr/>
          </p:nvSpPr>
          <p:spPr>
            <a:xfrm>
              <a:off x="3500122" y="1773700"/>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3" name="Google Shape;4853;g2c449537741_0_10"/>
            <p:cNvSpPr/>
            <p:nvPr/>
          </p:nvSpPr>
          <p:spPr>
            <a:xfrm>
              <a:off x="3500683"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g2c449537741_0_10"/>
            <p:cNvSpPr/>
            <p:nvPr/>
          </p:nvSpPr>
          <p:spPr>
            <a:xfrm>
              <a:off x="3500122" y="1719951"/>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5" name="Google Shape;4855;g2c449537741_0_10"/>
            <p:cNvSpPr/>
            <p:nvPr/>
          </p:nvSpPr>
          <p:spPr>
            <a:xfrm>
              <a:off x="3500122" y="1666280"/>
              <a:ext cx="54840" cy="54777"/>
            </a:xfrm>
            <a:custGeom>
              <a:rect b="b" l="l" r="r" t="t"/>
              <a:pathLst>
                <a:path extrusionOk="0" h="3517" w="3521">
                  <a:moveTo>
                    <a:pt x="0" y="0"/>
                  </a:moveTo>
                  <a:lnTo>
                    <a:pt x="0"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6" name="Google Shape;4856;g2c449537741_0_10"/>
            <p:cNvSpPr/>
            <p:nvPr/>
          </p:nvSpPr>
          <p:spPr>
            <a:xfrm>
              <a:off x="3500683"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7" name="Google Shape;4857;g2c449537741_0_10"/>
            <p:cNvSpPr/>
            <p:nvPr/>
          </p:nvSpPr>
          <p:spPr>
            <a:xfrm>
              <a:off x="3500122" y="1612515"/>
              <a:ext cx="54840" cy="54871"/>
            </a:xfrm>
            <a:custGeom>
              <a:rect b="b" l="l" r="r" t="t"/>
              <a:pathLst>
                <a:path extrusionOk="0" h="3523" w="3521">
                  <a:moveTo>
                    <a:pt x="0" y="1"/>
                  </a:moveTo>
                  <a:lnTo>
                    <a:pt x="0"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8" name="Google Shape;4858;g2c449537741_0_10"/>
            <p:cNvSpPr/>
            <p:nvPr/>
          </p:nvSpPr>
          <p:spPr>
            <a:xfrm>
              <a:off x="3500683" y="1613075"/>
              <a:ext cx="53749" cy="53749"/>
            </a:xfrm>
            <a:custGeom>
              <a:rect b="b" l="l" r="r" t="t"/>
              <a:pathLst>
                <a:path extrusionOk="0" h="3451" w="3451">
                  <a:moveTo>
                    <a:pt x="0" y="0"/>
                  </a:moveTo>
                  <a:lnTo>
                    <a:pt x="0" y="3451"/>
                  </a:lnTo>
                  <a:lnTo>
                    <a:pt x="3450" y="3451"/>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g2c449537741_0_10"/>
            <p:cNvSpPr/>
            <p:nvPr/>
          </p:nvSpPr>
          <p:spPr>
            <a:xfrm>
              <a:off x="3446389" y="2042307"/>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g2c449537741_0_10"/>
            <p:cNvSpPr/>
            <p:nvPr/>
          </p:nvSpPr>
          <p:spPr>
            <a:xfrm>
              <a:off x="3446389" y="1988604"/>
              <a:ext cx="54840" cy="54808"/>
            </a:xfrm>
            <a:custGeom>
              <a:rect b="b" l="l" r="r" t="t"/>
              <a:pathLst>
                <a:path extrusionOk="0" h="3519" w="3521">
                  <a:moveTo>
                    <a:pt x="0" y="1"/>
                  </a:moveTo>
                  <a:lnTo>
                    <a:pt x="0"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g2c449537741_0_10"/>
            <p:cNvSpPr/>
            <p:nvPr/>
          </p:nvSpPr>
          <p:spPr>
            <a:xfrm>
              <a:off x="3446918" y="1989165"/>
              <a:ext cx="53780" cy="53687"/>
            </a:xfrm>
            <a:custGeom>
              <a:rect b="b" l="l" r="r" t="t"/>
              <a:pathLst>
                <a:path extrusionOk="0" h="3447" w="3453">
                  <a:moveTo>
                    <a:pt x="1" y="1"/>
                  </a:moveTo>
                  <a:lnTo>
                    <a:pt x="1" y="3447"/>
                  </a:lnTo>
                  <a:lnTo>
                    <a:pt x="3452" y="3447"/>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g2c449537741_0_10"/>
            <p:cNvSpPr/>
            <p:nvPr/>
          </p:nvSpPr>
          <p:spPr>
            <a:xfrm>
              <a:off x="3446389" y="1934871"/>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g2c449537741_0_10"/>
            <p:cNvSpPr/>
            <p:nvPr/>
          </p:nvSpPr>
          <p:spPr>
            <a:xfrm>
              <a:off x="3446918" y="1935416"/>
              <a:ext cx="53780" cy="53765"/>
            </a:xfrm>
            <a:custGeom>
              <a:rect b="b" l="l" r="r" t="t"/>
              <a:pathLst>
                <a:path extrusionOk="0" h="3452" w="3453">
                  <a:moveTo>
                    <a:pt x="1" y="0"/>
                  </a:moveTo>
                  <a:lnTo>
                    <a:pt x="1"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g2c449537741_0_10"/>
            <p:cNvSpPr/>
            <p:nvPr/>
          </p:nvSpPr>
          <p:spPr>
            <a:xfrm>
              <a:off x="3446389" y="1881137"/>
              <a:ext cx="54840" cy="54840"/>
            </a:xfrm>
            <a:custGeom>
              <a:rect b="b" l="l" r="r" t="t"/>
              <a:pathLst>
                <a:path extrusionOk="0" h="3521"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g2c449537741_0_10"/>
            <p:cNvSpPr/>
            <p:nvPr/>
          </p:nvSpPr>
          <p:spPr>
            <a:xfrm>
              <a:off x="3446918" y="1881666"/>
              <a:ext cx="53780" cy="53765"/>
            </a:xfrm>
            <a:custGeom>
              <a:rect b="b" l="l" r="r" t="t"/>
              <a:pathLst>
                <a:path extrusionOk="0" h="3452" w="3453">
                  <a:moveTo>
                    <a:pt x="1" y="1"/>
                  </a:moveTo>
                  <a:lnTo>
                    <a:pt x="1"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g2c449537741_0_10"/>
            <p:cNvSpPr/>
            <p:nvPr/>
          </p:nvSpPr>
          <p:spPr>
            <a:xfrm>
              <a:off x="3446389" y="1827450"/>
              <a:ext cx="54840" cy="54793"/>
            </a:xfrm>
            <a:custGeom>
              <a:rect b="b" l="l" r="r" t="t"/>
              <a:pathLst>
                <a:path extrusionOk="0" h="3518" w="3521">
                  <a:moveTo>
                    <a:pt x="0" y="0"/>
                  </a:moveTo>
                  <a:lnTo>
                    <a:pt x="0"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g2c449537741_0_10"/>
            <p:cNvSpPr/>
            <p:nvPr/>
          </p:nvSpPr>
          <p:spPr>
            <a:xfrm>
              <a:off x="3446918" y="1827979"/>
              <a:ext cx="53780" cy="53703"/>
            </a:xfrm>
            <a:custGeom>
              <a:rect b="b" l="l" r="r" t="t"/>
              <a:pathLst>
                <a:path extrusionOk="0" h="3448" w="3453">
                  <a:moveTo>
                    <a:pt x="1" y="0"/>
                  </a:moveTo>
                  <a:lnTo>
                    <a:pt x="1"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g2c449537741_0_10"/>
            <p:cNvSpPr/>
            <p:nvPr/>
          </p:nvSpPr>
          <p:spPr>
            <a:xfrm>
              <a:off x="3446389" y="1773700"/>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g2c449537741_0_10"/>
            <p:cNvSpPr/>
            <p:nvPr/>
          </p:nvSpPr>
          <p:spPr>
            <a:xfrm>
              <a:off x="3446918" y="1774246"/>
              <a:ext cx="53780" cy="53749"/>
            </a:xfrm>
            <a:custGeom>
              <a:rect b="b" l="l" r="r" t="t"/>
              <a:pathLst>
                <a:path extrusionOk="0" h="3451" w="3453">
                  <a:moveTo>
                    <a:pt x="1" y="0"/>
                  </a:moveTo>
                  <a:lnTo>
                    <a:pt x="1"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g2c449537741_0_10"/>
            <p:cNvSpPr/>
            <p:nvPr/>
          </p:nvSpPr>
          <p:spPr>
            <a:xfrm>
              <a:off x="3392686" y="2042307"/>
              <a:ext cx="54808" cy="54840"/>
            </a:xfrm>
            <a:custGeom>
              <a:rect b="b" l="l" r="r" t="t"/>
              <a:pathLst>
                <a:path extrusionOk="0" h="3521" w="3519">
                  <a:moveTo>
                    <a:pt x="1" y="0"/>
                  </a:moveTo>
                  <a:lnTo>
                    <a:pt x="1" y="3521"/>
                  </a:lnTo>
                  <a:lnTo>
                    <a:pt x="3518" y="3521"/>
                  </a:lnTo>
                  <a:lnTo>
                    <a:pt x="351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g2c449537741_0_10"/>
            <p:cNvSpPr/>
            <p:nvPr/>
          </p:nvSpPr>
          <p:spPr>
            <a:xfrm>
              <a:off x="3392686" y="1988604"/>
              <a:ext cx="54808" cy="54808"/>
            </a:xfrm>
            <a:custGeom>
              <a:rect b="b" l="l" r="r" t="t"/>
              <a:pathLst>
                <a:path extrusionOk="0" h="3519" w="3519">
                  <a:moveTo>
                    <a:pt x="1" y="1"/>
                  </a:moveTo>
                  <a:lnTo>
                    <a:pt x="1" y="3519"/>
                  </a:lnTo>
                  <a:lnTo>
                    <a:pt x="3518" y="3519"/>
                  </a:lnTo>
                  <a:lnTo>
                    <a:pt x="351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72" name="Google Shape;4872;g2c449537741_0_10"/>
            <p:cNvGrpSpPr/>
            <p:nvPr/>
          </p:nvGrpSpPr>
          <p:grpSpPr>
            <a:xfrm>
              <a:off x="3393247" y="1720512"/>
              <a:ext cx="913302" cy="376073"/>
              <a:chOff x="3393247" y="1720512"/>
              <a:chExt cx="913302" cy="376073"/>
            </a:xfrm>
          </p:grpSpPr>
          <p:sp>
            <p:nvSpPr>
              <p:cNvPr id="4873" name="Google Shape;4873;g2c449537741_0_10"/>
              <p:cNvSpPr/>
              <p:nvPr/>
            </p:nvSpPr>
            <p:spPr>
              <a:xfrm>
                <a:off x="4252784" y="1989165"/>
                <a:ext cx="53765" cy="53687"/>
              </a:xfrm>
              <a:custGeom>
                <a:rect b="b" l="l" r="r" t="t"/>
                <a:pathLst>
                  <a:path extrusionOk="0" h="3447" w="3452">
                    <a:moveTo>
                      <a:pt x="0" y="1"/>
                    </a:moveTo>
                    <a:lnTo>
                      <a:pt x="0" y="3447"/>
                    </a:lnTo>
                    <a:lnTo>
                      <a:pt x="3452" y="3447"/>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g2c449537741_0_10"/>
              <p:cNvSpPr/>
              <p:nvPr/>
            </p:nvSpPr>
            <p:spPr>
              <a:xfrm>
                <a:off x="4199035" y="2042836"/>
                <a:ext cx="53765" cy="53749"/>
              </a:xfrm>
              <a:custGeom>
                <a:rect b="b" l="l" r="r" t="t"/>
                <a:pathLst>
                  <a:path extrusionOk="0" h="3451" w="3452">
                    <a:moveTo>
                      <a:pt x="1" y="1"/>
                    </a:moveTo>
                    <a:lnTo>
                      <a:pt x="1" y="3451"/>
                    </a:lnTo>
                    <a:lnTo>
                      <a:pt x="3451" y="3451"/>
                    </a:lnTo>
                    <a:lnTo>
                      <a:pt x="3451"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g2c449537741_0_10"/>
              <p:cNvSpPr/>
              <p:nvPr/>
            </p:nvSpPr>
            <p:spPr>
              <a:xfrm>
                <a:off x="4145348" y="2042836"/>
                <a:ext cx="53703" cy="53749"/>
              </a:xfrm>
              <a:custGeom>
                <a:rect b="b" l="l" r="r" t="t"/>
                <a:pathLst>
                  <a:path extrusionOk="0" h="3451" w="3448">
                    <a:moveTo>
                      <a:pt x="0" y="1"/>
                    </a:moveTo>
                    <a:lnTo>
                      <a:pt x="0"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g2c449537741_0_10"/>
              <p:cNvSpPr/>
              <p:nvPr/>
            </p:nvSpPr>
            <p:spPr>
              <a:xfrm>
                <a:off x="4091614" y="2042836"/>
                <a:ext cx="53765" cy="53749"/>
              </a:xfrm>
              <a:custGeom>
                <a:rect b="b" l="l" r="r" t="t"/>
                <a:pathLst>
                  <a:path extrusionOk="0" h="3451" w="3452">
                    <a:moveTo>
                      <a:pt x="0" y="1"/>
                    </a:moveTo>
                    <a:lnTo>
                      <a:pt x="0" y="3451"/>
                    </a:lnTo>
                    <a:lnTo>
                      <a:pt x="3452" y="3451"/>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g2c449537741_0_10"/>
              <p:cNvSpPr/>
              <p:nvPr/>
            </p:nvSpPr>
            <p:spPr>
              <a:xfrm>
                <a:off x="4037880" y="1989165"/>
                <a:ext cx="53749" cy="53687"/>
              </a:xfrm>
              <a:custGeom>
                <a:rect b="b" l="l" r="r" t="t"/>
                <a:pathLst>
                  <a:path extrusionOk="0" h="3447" w="3451">
                    <a:moveTo>
                      <a:pt x="0" y="1"/>
                    </a:moveTo>
                    <a:lnTo>
                      <a:pt x="0" y="3447"/>
                    </a:lnTo>
                    <a:lnTo>
                      <a:pt x="3450" y="3447"/>
                    </a:lnTo>
                    <a:lnTo>
                      <a:pt x="345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g2c449537741_0_10"/>
              <p:cNvSpPr/>
              <p:nvPr/>
            </p:nvSpPr>
            <p:spPr>
              <a:xfrm>
                <a:off x="4037880" y="1935416"/>
                <a:ext cx="53749" cy="53765"/>
              </a:xfrm>
              <a:custGeom>
                <a:rect b="b" l="l" r="r" t="t"/>
                <a:pathLst>
                  <a:path extrusionOk="0" h="3452" w="3451">
                    <a:moveTo>
                      <a:pt x="0" y="0"/>
                    </a:moveTo>
                    <a:lnTo>
                      <a:pt x="0" y="3452"/>
                    </a:lnTo>
                    <a:lnTo>
                      <a:pt x="3450" y="3452"/>
                    </a:lnTo>
                    <a:lnTo>
                      <a:pt x="345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g2c449537741_0_10"/>
              <p:cNvSpPr/>
              <p:nvPr/>
            </p:nvSpPr>
            <p:spPr>
              <a:xfrm>
                <a:off x="3984178" y="1881666"/>
                <a:ext cx="53718" cy="53765"/>
              </a:xfrm>
              <a:custGeom>
                <a:rect b="b" l="l" r="r" t="t"/>
                <a:pathLst>
                  <a:path extrusionOk="0" h="3452" w="3449">
                    <a:moveTo>
                      <a:pt x="1" y="1"/>
                    </a:moveTo>
                    <a:lnTo>
                      <a:pt x="1"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g2c449537741_0_10"/>
              <p:cNvSpPr/>
              <p:nvPr/>
            </p:nvSpPr>
            <p:spPr>
              <a:xfrm>
                <a:off x="3930444" y="1827979"/>
                <a:ext cx="53749" cy="53703"/>
              </a:xfrm>
              <a:custGeom>
                <a:rect b="b" l="l" r="r" t="t"/>
                <a:pathLst>
                  <a:path extrusionOk="0" h="3448" w="3451">
                    <a:moveTo>
                      <a:pt x="0" y="0"/>
                    </a:moveTo>
                    <a:lnTo>
                      <a:pt x="0" y="3448"/>
                    </a:lnTo>
                    <a:lnTo>
                      <a:pt x="3451" y="3448"/>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g2c449537741_0_10"/>
              <p:cNvSpPr/>
              <p:nvPr/>
            </p:nvSpPr>
            <p:spPr>
              <a:xfrm>
                <a:off x="3876710" y="1827979"/>
                <a:ext cx="53749" cy="53703"/>
              </a:xfrm>
              <a:custGeom>
                <a:rect b="b" l="l" r="r" t="t"/>
                <a:pathLst>
                  <a:path extrusionOk="0" h="3448" w="3451">
                    <a:moveTo>
                      <a:pt x="0" y="0"/>
                    </a:moveTo>
                    <a:lnTo>
                      <a:pt x="0" y="3448"/>
                    </a:lnTo>
                    <a:lnTo>
                      <a:pt x="3450" y="3448"/>
                    </a:lnTo>
                    <a:lnTo>
                      <a:pt x="345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g2c449537741_0_10"/>
              <p:cNvSpPr/>
              <p:nvPr/>
            </p:nvSpPr>
            <p:spPr>
              <a:xfrm>
                <a:off x="3823008" y="1827979"/>
                <a:ext cx="53687" cy="53703"/>
              </a:xfrm>
              <a:custGeom>
                <a:rect b="b" l="l" r="r" t="t"/>
                <a:pathLst>
                  <a:path extrusionOk="0" h="3448" w="3447">
                    <a:moveTo>
                      <a:pt x="1" y="0"/>
                    </a:moveTo>
                    <a:lnTo>
                      <a:pt x="1" y="3448"/>
                    </a:lnTo>
                    <a:lnTo>
                      <a:pt x="3447" y="3448"/>
                    </a:lnTo>
                    <a:lnTo>
                      <a:pt x="3447"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g2c449537741_0_10"/>
              <p:cNvSpPr/>
              <p:nvPr/>
            </p:nvSpPr>
            <p:spPr>
              <a:xfrm>
                <a:off x="3769274" y="1827979"/>
                <a:ext cx="53749" cy="53703"/>
              </a:xfrm>
              <a:custGeom>
                <a:rect b="b" l="l" r="r" t="t"/>
                <a:pathLst>
                  <a:path extrusionOk="0" h="3448" w="3451">
                    <a:moveTo>
                      <a:pt x="1" y="0"/>
                    </a:moveTo>
                    <a:lnTo>
                      <a:pt x="1" y="3448"/>
                    </a:lnTo>
                    <a:lnTo>
                      <a:pt x="3451" y="3448"/>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g2c449537741_0_10"/>
              <p:cNvSpPr/>
              <p:nvPr/>
            </p:nvSpPr>
            <p:spPr>
              <a:xfrm>
                <a:off x="3769274" y="1720512"/>
                <a:ext cx="53749" cy="53749"/>
              </a:xfrm>
              <a:custGeom>
                <a:rect b="b" l="l" r="r" t="t"/>
                <a:pathLst>
                  <a:path extrusionOk="0" h="3451" w="3451">
                    <a:moveTo>
                      <a:pt x="1" y="0"/>
                    </a:moveTo>
                    <a:lnTo>
                      <a:pt x="1" y="3450"/>
                    </a:lnTo>
                    <a:lnTo>
                      <a:pt x="3451" y="3450"/>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g2c449537741_0_10"/>
              <p:cNvSpPr/>
              <p:nvPr/>
            </p:nvSpPr>
            <p:spPr>
              <a:xfrm>
                <a:off x="3715587" y="1827979"/>
                <a:ext cx="53703" cy="53703"/>
              </a:xfrm>
              <a:custGeom>
                <a:rect b="b" l="l" r="r" t="t"/>
                <a:pathLst>
                  <a:path extrusionOk="0" h="3448" w="3448">
                    <a:moveTo>
                      <a:pt x="0" y="0"/>
                    </a:moveTo>
                    <a:lnTo>
                      <a:pt x="0" y="3448"/>
                    </a:lnTo>
                    <a:lnTo>
                      <a:pt x="3448" y="3448"/>
                    </a:lnTo>
                    <a:lnTo>
                      <a:pt x="344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g2c449537741_0_10"/>
              <p:cNvSpPr/>
              <p:nvPr/>
            </p:nvSpPr>
            <p:spPr>
              <a:xfrm>
                <a:off x="3661838" y="1881666"/>
                <a:ext cx="53765" cy="53765"/>
              </a:xfrm>
              <a:custGeom>
                <a:rect b="b" l="l" r="r" t="t"/>
                <a:pathLst>
                  <a:path extrusionOk="0" h="3452" w="3452">
                    <a:moveTo>
                      <a:pt x="1" y="1"/>
                    </a:moveTo>
                    <a:lnTo>
                      <a:pt x="1" y="3451"/>
                    </a:lnTo>
                    <a:lnTo>
                      <a:pt x="3451" y="3451"/>
                    </a:lnTo>
                    <a:lnTo>
                      <a:pt x="3451"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g2c449537741_0_10"/>
              <p:cNvSpPr/>
              <p:nvPr/>
            </p:nvSpPr>
            <p:spPr>
              <a:xfrm>
                <a:off x="3608088" y="1989165"/>
                <a:ext cx="53765" cy="53687"/>
              </a:xfrm>
              <a:custGeom>
                <a:rect b="b" l="l" r="r" t="t"/>
                <a:pathLst>
                  <a:path extrusionOk="0" h="3447" w="3452">
                    <a:moveTo>
                      <a:pt x="0" y="1"/>
                    </a:moveTo>
                    <a:lnTo>
                      <a:pt x="0" y="3447"/>
                    </a:lnTo>
                    <a:lnTo>
                      <a:pt x="3452" y="3447"/>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g2c449537741_0_10"/>
              <p:cNvSpPr/>
              <p:nvPr/>
            </p:nvSpPr>
            <p:spPr>
              <a:xfrm>
                <a:off x="3608088" y="1935416"/>
                <a:ext cx="53765" cy="53765"/>
              </a:xfrm>
              <a:custGeom>
                <a:rect b="b" l="l" r="r" t="t"/>
                <a:pathLst>
                  <a:path extrusionOk="0" h="3452" w="3452">
                    <a:moveTo>
                      <a:pt x="0" y="0"/>
                    </a:moveTo>
                    <a:lnTo>
                      <a:pt x="0" y="3452"/>
                    </a:lnTo>
                    <a:lnTo>
                      <a:pt x="3452" y="3452"/>
                    </a:lnTo>
                    <a:lnTo>
                      <a:pt x="3452"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g2c449537741_0_10"/>
              <p:cNvSpPr/>
              <p:nvPr/>
            </p:nvSpPr>
            <p:spPr>
              <a:xfrm>
                <a:off x="3554417" y="2042836"/>
                <a:ext cx="53703" cy="53749"/>
              </a:xfrm>
              <a:custGeom>
                <a:rect b="b" l="l" r="r" t="t"/>
                <a:pathLst>
                  <a:path extrusionOk="0" h="3451" w="3448">
                    <a:moveTo>
                      <a:pt x="0" y="1"/>
                    </a:moveTo>
                    <a:lnTo>
                      <a:pt x="0"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g2c449537741_0_10"/>
              <p:cNvSpPr/>
              <p:nvPr/>
            </p:nvSpPr>
            <p:spPr>
              <a:xfrm>
                <a:off x="3554417" y="1989165"/>
                <a:ext cx="53703" cy="53687"/>
              </a:xfrm>
              <a:custGeom>
                <a:rect b="b" l="l" r="r" t="t"/>
                <a:pathLst>
                  <a:path extrusionOk="0" h="3447" w="3448">
                    <a:moveTo>
                      <a:pt x="0" y="1"/>
                    </a:moveTo>
                    <a:lnTo>
                      <a:pt x="0" y="3447"/>
                    </a:lnTo>
                    <a:lnTo>
                      <a:pt x="3448" y="3447"/>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g2c449537741_0_10"/>
              <p:cNvSpPr/>
              <p:nvPr/>
            </p:nvSpPr>
            <p:spPr>
              <a:xfrm>
                <a:off x="3500683" y="2042836"/>
                <a:ext cx="53749" cy="53749"/>
              </a:xfrm>
              <a:custGeom>
                <a:rect b="b" l="l" r="r" t="t"/>
                <a:pathLst>
                  <a:path extrusionOk="0" h="3451" w="3451">
                    <a:moveTo>
                      <a:pt x="0" y="1"/>
                    </a:moveTo>
                    <a:lnTo>
                      <a:pt x="0" y="3451"/>
                    </a:lnTo>
                    <a:lnTo>
                      <a:pt x="3450" y="3451"/>
                    </a:lnTo>
                    <a:lnTo>
                      <a:pt x="345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g2c449537741_0_10"/>
              <p:cNvSpPr/>
              <p:nvPr/>
            </p:nvSpPr>
            <p:spPr>
              <a:xfrm>
                <a:off x="3446918" y="2042836"/>
                <a:ext cx="53780" cy="53749"/>
              </a:xfrm>
              <a:custGeom>
                <a:rect b="b" l="l" r="r" t="t"/>
                <a:pathLst>
                  <a:path extrusionOk="0" h="3451" w="3453">
                    <a:moveTo>
                      <a:pt x="1" y="1"/>
                    </a:moveTo>
                    <a:lnTo>
                      <a:pt x="1" y="3451"/>
                    </a:lnTo>
                    <a:lnTo>
                      <a:pt x="3452" y="3451"/>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3" name="Google Shape;4893;g2c449537741_0_10"/>
              <p:cNvSpPr/>
              <p:nvPr/>
            </p:nvSpPr>
            <p:spPr>
              <a:xfrm>
                <a:off x="3393247" y="1989165"/>
                <a:ext cx="53687" cy="53687"/>
              </a:xfrm>
              <a:custGeom>
                <a:rect b="b" l="l" r="r" t="t"/>
                <a:pathLst>
                  <a:path extrusionOk="0" h="3447" w="3447">
                    <a:moveTo>
                      <a:pt x="0" y="1"/>
                    </a:moveTo>
                    <a:lnTo>
                      <a:pt x="0" y="3447"/>
                    </a:lnTo>
                    <a:lnTo>
                      <a:pt x="3447" y="3447"/>
                    </a:lnTo>
                    <a:lnTo>
                      <a:pt x="34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94" name="Google Shape;4894;g2c449537741_0_10"/>
            <p:cNvSpPr/>
            <p:nvPr/>
          </p:nvSpPr>
          <p:spPr>
            <a:xfrm>
              <a:off x="3392686" y="1934871"/>
              <a:ext cx="54808" cy="54855"/>
            </a:xfrm>
            <a:custGeom>
              <a:rect b="b" l="l" r="r" t="t"/>
              <a:pathLst>
                <a:path extrusionOk="0" h="3522" w="3519">
                  <a:moveTo>
                    <a:pt x="1" y="1"/>
                  </a:moveTo>
                  <a:lnTo>
                    <a:pt x="1" y="3521"/>
                  </a:lnTo>
                  <a:lnTo>
                    <a:pt x="3518" y="3521"/>
                  </a:lnTo>
                  <a:lnTo>
                    <a:pt x="351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5" name="Google Shape;4895;g2c449537741_0_10"/>
            <p:cNvSpPr/>
            <p:nvPr/>
          </p:nvSpPr>
          <p:spPr>
            <a:xfrm>
              <a:off x="3393247" y="1935416"/>
              <a:ext cx="53687" cy="53765"/>
            </a:xfrm>
            <a:custGeom>
              <a:rect b="b" l="l" r="r" t="t"/>
              <a:pathLst>
                <a:path extrusionOk="0" h="3452" w="3447">
                  <a:moveTo>
                    <a:pt x="0" y="0"/>
                  </a:moveTo>
                  <a:lnTo>
                    <a:pt x="0" y="3452"/>
                  </a:lnTo>
                  <a:lnTo>
                    <a:pt x="3447" y="3452"/>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96" name="Google Shape;4896;g2c449537741_0_10"/>
            <p:cNvGrpSpPr/>
            <p:nvPr/>
          </p:nvGrpSpPr>
          <p:grpSpPr>
            <a:xfrm>
              <a:off x="3338952" y="1290190"/>
              <a:ext cx="1021829" cy="860691"/>
              <a:chOff x="3338952" y="1290190"/>
              <a:chExt cx="1021829" cy="860691"/>
            </a:xfrm>
          </p:grpSpPr>
          <p:sp>
            <p:nvSpPr>
              <p:cNvPr id="4897" name="Google Shape;4897;g2c449537741_0_10"/>
              <p:cNvSpPr/>
              <p:nvPr/>
            </p:nvSpPr>
            <p:spPr>
              <a:xfrm>
                <a:off x="4305973" y="1988604"/>
                <a:ext cx="54808" cy="54808"/>
              </a:xfrm>
              <a:custGeom>
                <a:rect b="b" l="l" r="r" t="t"/>
                <a:pathLst>
                  <a:path extrusionOk="0" h="3519" w="3519">
                    <a:moveTo>
                      <a:pt x="1" y="1"/>
                    </a:moveTo>
                    <a:lnTo>
                      <a:pt x="1" y="3519"/>
                    </a:lnTo>
                    <a:lnTo>
                      <a:pt x="3519" y="3519"/>
                    </a:lnTo>
                    <a:lnTo>
                      <a:pt x="3519"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8" name="Google Shape;4898;g2c449537741_0_10"/>
              <p:cNvSpPr/>
              <p:nvPr/>
            </p:nvSpPr>
            <p:spPr>
              <a:xfrm>
                <a:off x="4306534" y="1989165"/>
                <a:ext cx="53687" cy="53687"/>
              </a:xfrm>
              <a:custGeom>
                <a:rect b="b" l="l" r="r" t="t"/>
                <a:pathLst>
                  <a:path extrusionOk="0" h="3447" w="3447">
                    <a:moveTo>
                      <a:pt x="1" y="1"/>
                    </a:moveTo>
                    <a:lnTo>
                      <a:pt x="1" y="3447"/>
                    </a:lnTo>
                    <a:lnTo>
                      <a:pt x="3447" y="3447"/>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9" name="Google Shape;4899;g2c449537741_0_10"/>
              <p:cNvSpPr/>
              <p:nvPr/>
            </p:nvSpPr>
            <p:spPr>
              <a:xfrm>
                <a:off x="4305973" y="1934871"/>
                <a:ext cx="54808" cy="54855"/>
              </a:xfrm>
              <a:custGeom>
                <a:rect b="b" l="l" r="r" t="t"/>
                <a:pathLst>
                  <a:path extrusionOk="0" h="3522" w="3519">
                    <a:moveTo>
                      <a:pt x="1" y="1"/>
                    </a:moveTo>
                    <a:lnTo>
                      <a:pt x="1" y="3521"/>
                    </a:lnTo>
                    <a:lnTo>
                      <a:pt x="3519" y="3521"/>
                    </a:lnTo>
                    <a:lnTo>
                      <a:pt x="3519"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0" name="Google Shape;4900;g2c449537741_0_10"/>
              <p:cNvSpPr/>
              <p:nvPr/>
            </p:nvSpPr>
            <p:spPr>
              <a:xfrm>
                <a:off x="4306534" y="1935416"/>
                <a:ext cx="53687" cy="53765"/>
              </a:xfrm>
              <a:custGeom>
                <a:rect b="b" l="l" r="r" t="t"/>
                <a:pathLst>
                  <a:path extrusionOk="0" h="3452" w="3447">
                    <a:moveTo>
                      <a:pt x="1" y="0"/>
                    </a:moveTo>
                    <a:lnTo>
                      <a:pt x="1" y="3452"/>
                    </a:lnTo>
                    <a:lnTo>
                      <a:pt x="3447" y="3452"/>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g2c449537741_0_10"/>
              <p:cNvSpPr/>
              <p:nvPr/>
            </p:nvSpPr>
            <p:spPr>
              <a:xfrm>
                <a:off x="4252784" y="2042836"/>
                <a:ext cx="53765" cy="53749"/>
              </a:xfrm>
              <a:custGeom>
                <a:rect b="b" l="l" r="r" t="t"/>
                <a:pathLst>
                  <a:path extrusionOk="0" h="3451"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g2c449537741_0_10"/>
              <p:cNvSpPr/>
              <p:nvPr/>
            </p:nvSpPr>
            <p:spPr>
              <a:xfrm>
                <a:off x="4252239" y="1881137"/>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3" name="Google Shape;4903;g2c449537741_0_10"/>
              <p:cNvSpPr/>
              <p:nvPr/>
            </p:nvSpPr>
            <p:spPr>
              <a:xfrm>
                <a:off x="4252784" y="1881666"/>
                <a:ext cx="53765" cy="53765"/>
              </a:xfrm>
              <a:custGeom>
                <a:rect b="b" l="l" r="r" t="t"/>
                <a:pathLst>
                  <a:path extrusionOk="0" h="3452"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4" name="Google Shape;4904;g2c449537741_0_10"/>
              <p:cNvSpPr/>
              <p:nvPr/>
            </p:nvSpPr>
            <p:spPr>
              <a:xfrm>
                <a:off x="4252239" y="1827450"/>
                <a:ext cx="54855" cy="54793"/>
              </a:xfrm>
              <a:custGeom>
                <a:rect b="b" l="l" r="r" t="t"/>
                <a:pathLst>
                  <a:path extrusionOk="0" h="3518" w="3522">
                    <a:moveTo>
                      <a:pt x="1" y="0"/>
                    </a:moveTo>
                    <a:lnTo>
                      <a:pt x="1" y="3518"/>
                    </a:lnTo>
                    <a:lnTo>
                      <a:pt x="3521" y="3518"/>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g2c449537741_0_10"/>
              <p:cNvSpPr/>
              <p:nvPr/>
            </p:nvSpPr>
            <p:spPr>
              <a:xfrm>
                <a:off x="4252784" y="1827979"/>
                <a:ext cx="53765" cy="53703"/>
              </a:xfrm>
              <a:custGeom>
                <a:rect b="b" l="l" r="r" t="t"/>
                <a:pathLst>
                  <a:path extrusionOk="0" h="3448" w="3452">
                    <a:moveTo>
                      <a:pt x="0" y="0"/>
                    </a:moveTo>
                    <a:lnTo>
                      <a:pt x="0" y="3448"/>
                    </a:lnTo>
                    <a:lnTo>
                      <a:pt x="3452" y="3448"/>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g2c449537741_0_10"/>
              <p:cNvSpPr/>
              <p:nvPr/>
            </p:nvSpPr>
            <p:spPr>
              <a:xfrm>
                <a:off x="4252239" y="1773700"/>
                <a:ext cx="54855" cy="54855"/>
              </a:xfrm>
              <a:custGeom>
                <a:rect b="b" l="l" r="r" t="t"/>
                <a:pathLst>
                  <a:path extrusionOk="0" h="3522"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g2c449537741_0_10"/>
              <p:cNvSpPr/>
              <p:nvPr/>
            </p:nvSpPr>
            <p:spPr>
              <a:xfrm>
                <a:off x="4252784" y="1774246"/>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g2c449537741_0_10"/>
              <p:cNvSpPr/>
              <p:nvPr/>
            </p:nvSpPr>
            <p:spPr>
              <a:xfrm>
                <a:off x="4198505" y="2096041"/>
                <a:ext cx="54840" cy="54840"/>
              </a:xfrm>
              <a:custGeom>
                <a:rect b="b" l="l" r="r" t="t"/>
                <a:pathLst>
                  <a:path extrusionOk="0" h="3521"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g2c449537741_0_10"/>
              <p:cNvSpPr/>
              <p:nvPr/>
            </p:nvSpPr>
            <p:spPr>
              <a:xfrm>
                <a:off x="4199035" y="2096570"/>
                <a:ext cx="53765" cy="53780"/>
              </a:xfrm>
              <a:custGeom>
                <a:rect b="b" l="l" r="r" t="t"/>
                <a:pathLst>
                  <a:path extrusionOk="0" h="3453" w="3452">
                    <a:moveTo>
                      <a:pt x="1" y="1"/>
                    </a:moveTo>
                    <a:lnTo>
                      <a:pt x="1" y="3452"/>
                    </a:lnTo>
                    <a:lnTo>
                      <a:pt x="3451" y="3452"/>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g2c449537741_0_10"/>
              <p:cNvSpPr/>
              <p:nvPr/>
            </p:nvSpPr>
            <p:spPr>
              <a:xfrm>
                <a:off x="4198505" y="1719951"/>
                <a:ext cx="54840" cy="54840"/>
              </a:xfrm>
              <a:custGeom>
                <a:rect b="b" l="l" r="r" t="t"/>
                <a:pathLst>
                  <a:path extrusionOk="0" h="3521" w="3521">
                    <a:moveTo>
                      <a:pt x="1" y="0"/>
                    </a:moveTo>
                    <a:lnTo>
                      <a:pt x="1" y="3521"/>
                    </a:lnTo>
                    <a:lnTo>
                      <a:pt x="3521" y="3521"/>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g2c449537741_0_10"/>
              <p:cNvSpPr/>
              <p:nvPr/>
            </p:nvSpPr>
            <p:spPr>
              <a:xfrm>
                <a:off x="4199035" y="1720512"/>
                <a:ext cx="53765" cy="53749"/>
              </a:xfrm>
              <a:custGeom>
                <a:rect b="b" l="l" r="r" t="t"/>
                <a:pathLst>
                  <a:path extrusionOk="0" h="3451" w="3452">
                    <a:moveTo>
                      <a:pt x="1" y="0"/>
                    </a:moveTo>
                    <a:lnTo>
                      <a:pt x="1" y="3450"/>
                    </a:lnTo>
                    <a:lnTo>
                      <a:pt x="3451" y="3450"/>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g2c449537741_0_10"/>
              <p:cNvSpPr/>
              <p:nvPr/>
            </p:nvSpPr>
            <p:spPr>
              <a:xfrm>
                <a:off x="4198505" y="1666280"/>
                <a:ext cx="54840" cy="54777"/>
              </a:xfrm>
              <a:custGeom>
                <a:rect b="b" l="l" r="r" t="t"/>
                <a:pathLst>
                  <a:path extrusionOk="0" h="3517" w="3521">
                    <a:moveTo>
                      <a:pt x="1" y="0"/>
                    </a:moveTo>
                    <a:lnTo>
                      <a:pt x="1" y="3517"/>
                    </a:lnTo>
                    <a:lnTo>
                      <a:pt x="3521" y="3517"/>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g2c449537741_0_10"/>
              <p:cNvSpPr/>
              <p:nvPr/>
            </p:nvSpPr>
            <p:spPr>
              <a:xfrm>
                <a:off x="4199035" y="1666809"/>
                <a:ext cx="53765" cy="53718"/>
              </a:xfrm>
              <a:custGeom>
                <a:rect b="b" l="l" r="r" t="t"/>
                <a:pathLst>
                  <a:path extrusionOk="0" h="3449" w="3452">
                    <a:moveTo>
                      <a:pt x="1" y="1"/>
                    </a:moveTo>
                    <a:lnTo>
                      <a:pt x="1" y="3448"/>
                    </a:lnTo>
                    <a:lnTo>
                      <a:pt x="3451" y="3448"/>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g2c449537741_0_10"/>
              <p:cNvSpPr/>
              <p:nvPr/>
            </p:nvSpPr>
            <p:spPr>
              <a:xfrm>
                <a:off x="4198505" y="1612515"/>
                <a:ext cx="54840" cy="54871"/>
              </a:xfrm>
              <a:custGeom>
                <a:rect b="b" l="l" r="r" t="t"/>
                <a:pathLst>
                  <a:path extrusionOk="0" h="3523" w="3521">
                    <a:moveTo>
                      <a:pt x="1" y="1"/>
                    </a:moveTo>
                    <a:lnTo>
                      <a:pt x="1" y="3522"/>
                    </a:lnTo>
                    <a:lnTo>
                      <a:pt x="3521" y="3522"/>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g2c449537741_0_10"/>
              <p:cNvSpPr/>
              <p:nvPr/>
            </p:nvSpPr>
            <p:spPr>
              <a:xfrm>
                <a:off x="4199035" y="1613075"/>
                <a:ext cx="53765" cy="53749"/>
              </a:xfrm>
              <a:custGeom>
                <a:rect b="b" l="l" r="r" t="t"/>
                <a:pathLst>
                  <a:path extrusionOk="0" h="3451" w="3452">
                    <a:moveTo>
                      <a:pt x="1" y="0"/>
                    </a:moveTo>
                    <a:lnTo>
                      <a:pt x="1"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g2c449537741_0_10"/>
              <p:cNvSpPr/>
              <p:nvPr/>
            </p:nvSpPr>
            <p:spPr>
              <a:xfrm>
                <a:off x="4144818" y="2096041"/>
                <a:ext cx="54777" cy="54840"/>
              </a:xfrm>
              <a:custGeom>
                <a:rect b="b" l="l" r="r" t="t"/>
                <a:pathLst>
                  <a:path extrusionOk="0" h="3521" w="3517">
                    <a:moveTo>
                      <a:pt x="0" y="1"/>
                    </a:moveTo>
                    <a:lnTo>
                      <a:pt x="0" y="3521"/>
                    </a:lnTo>
                    <a:lnTo>
                      <a:pt x="3516" y="3521"/>
                    </a:lnTo>
                    <a:lnTo>
                      <a:pt x="3516"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g2c449537741_0_10"/>
              <p:cNvSpPr/>
              <p:nvPr/>
            </p:nvSpPr>
            <p:spPr>
              <a:xfrm>
                <a:off x="4145348" y="2096570"/>
                <a:ext cx="53703" cy="53780"/>
              </a:xfrm>
              <a:custGeom>
                <a:rect b="b" l="l" r="r" t="t"/>
                <a:pathLst>
                  <a:path extrusionOk="0" h="3453" w="3448">
                    <a:moveTo>
                      <a:pt x="0" y="1"/>
                    </a:moveTo>
                    <a:lnTo>
                      <a:pt x="0" y="3452"/>
                    </a:lnTo>
                    <a:lnTo>
                      <a:pt x="3448" y="3452"/>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8" name="Google Shape;4918;g2c449537741_0_10"/>
              <p:cNvSpPr/>
              <p:nvPr/>
            </p:nvSpPr>
            <p:spPr>
              <a:xfrm>
                <a:off x="4145348" y="172051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9" name="Google Shape;4919;g2c449537741_0_10"/>
              <p:cNvSpPr/>
              <p:nvPr/>
            </p:nvSpPr>
            <p:spPr>
              <a:xfrm>
                <a:off x="4144818" y="1558781"/>
                <a:ext cx="54777" cy="54840"/>
              </a:xfrm>
              <a:custGeom>
                <a:rect b="b" l="l" r="r" t="t"/>
                <a:pathLst>
                  <a:path extrusionOk="0" h="3521" w="3517">
                    <a:moveTo>
                      <a:pt x="0" y="1"/>
                    </a:moveTo>
                    <a:lnTo>
                      <a:pt x="0" y="3521"/>
                    </a:lnTo>
                    <a:lnTo>
                      <a:pt x="3516" y="3521"/>
                    </a:lnTo>
                    <a:lnTo>
                      <a:pt x="3516"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0" name="Google Shape;4920;g2c449537741_0_10"/>
              <p:cNvSpPr/>
              <p:nvPr/>
            </p:nvSpPr>
            <p:spPr>
              <a:xfrm>
                <a:off x="4145348" y="155934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g2c449537741_0_10"/>
              <p:cNvSpPr/>
              <p:nvPr/>
            </p:nvSpPr>
            <p:spPr>
              <a:xfrm>
                <a:off x="4091069" y="209604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g2c449537741_0_10"/>
              <p:cNvSpPr/>
              <p:nvPr/>
            </p:nvSpPr>
            <p:spPr>
              <a:xfrm>
                <a:off x="4091614" y="2096570"/>
                <a:ext cx="53765" cy="53780"/>
              </a:xfrm>
              <a:custGeom>
                <a:rect b="b" l="l" r="r" t="t"/>
                <a:pathLst>
                  <a:path extrusionOk="0" h="3453" w="3452">
                    <a:moveTo>
                      <a:pt x="0" y="1"/>
                    </a:moveTo>
                    <a:lnTo>
                      <a:pt x="0" y="3452"/>
                    </a:lnTo>
                    <a:lnTo>
                      <a:pt x="3452" y="3452"/>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3" name="Google Shape;4923;g2c449537741_0_10"/>
              <p:cNvSpPr/>
              <p:nvPr/>
            </p:nvSpPr>
            <p:spPr>
              <a:xfrm>
                <a:off x="4091614" y="1774246"/>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4" name="Google Shape;4924;g2c449537741_0_10"/>
              <p:cNvSpPr/>
              <p:nvPr/>
            </p:nvSpPr>
            <p:spPr>
              <a:xfrm>
                <a:off x="4091614" y="1666809"/>
                <a:ext cx="53765" cy="53718"/>
              </a:xfrm>
              <a:custGeom>
                <a:rect b="b" l="l" r="r" t="t"/>
                <a:pathLst>
                  <a:path extrusionOk="0" h="3449" w="3452">
                    <a:moveTo>
                      <a:pt x="0" y="1"/>
                    </a:moveTo>
                    <a:lnTo>
                      <a:pt x="0" y="3448"/>
                    </a:lnTo>
                    <a:lnTo>
                      <a:pt x="3452" y="3448"/>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5" name="Google Shape;4925;g2c449537741_0_10"/>
              <p:cNvSpPr/>
              <p:nvPr/>
            </p:nvSpPr>
            <p:spPr>
              <a:xfrm>
                <a:off x="4091069" y="155878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6" name="Google Shape;4926;g2c449537741_0_10"/>
              <p:cNvSpPr/>
              <p:nvPr/>
            </p:nvSpPr>
            <p:spPr>
              <a:xfrm>
                <a:off x="4091614" y="155934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g2c449537741_0_10"/>
              <p:cNvSpPr/>
              <p:nvPr/>
            </p:nvSpPr>
            <p:spPr>
              <a:xfrm>
                <a:off x="4037880" y="2042836"/>
                <a:ext cx="53749" cy="53749"/>
              </a:xfrm>
              <a:custGeom>
                <a:rect b="b" l="l" r="r" t="t"/>
                <a:pathLst>
                  <a:path extrusionOk="0" h="3451"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8" name="Google Shape;4928;g2c449537741_0_10"/>
              <p:cNvSpPr/>
              <p:nvPr/>
            </p:nvSpPr>
            <p:spPr>
              <a:xfrm>
                <a:off x="4037880"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9" name="Google Shape;4929;g2c449537741_0_10"/>
              <p:cNvSpPr/>
              <p:nvPr/>
            </p:nvSpPr>
            <p:spPr>
              <a:xfrm>
                <a:off x="4037335" y="155878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0" name="Google Shape;4930;g2c449537741_0_10"/>
              <p:cNvSpPr/>
              <p:nvPr/>
            </p:nvSpPr>
            <p:spPr>
              <a:xfrm>
                <a:off x="4037880" y="155934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1" name="Google Shape;4931;g2c449537741_0_10"/>
              <p:cNvSpPr/>
              <p:nvPr/>
            </p:nvSpPr>
            <p:spPr>
              <a:xfrm>
                <a:off x="3983648" y="1988604"/>
                <a:ext cx="54777" cy="54808"/>
              </a:xfrm>
              <a:custGeom>
                <a:rect b="b" l="l" r="r" t="t"/>
                <a:pathLst>
                  <a:path extrusionOk="0" h="3519" w="3517">
                    <a:moveTo>
                      <a:pt x="0" y="1"/>
                    </a:moveTo>
                    <a:lnTo>
                      <a:pt x="0" y="3519"/>
                    </a:lnTo>
                    <a:lnTo>
                      <a:pt x="3517" y="3519"/>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2" name="Google Shape;4932;g2c449537741_0_10"/>
              <p:cNvSpPr/>
              <p:nvPr/>
            </p:nvSpPr>
            <p:spPr>
              <a:xfrm>
                <a:off x="3984178" y="1989165"/>
                <a:ext cx="53718" cy="53687"/>
              </a:xfrm>
              <a:custGeom>
                <a:rect b="b" l="l" r="r" t="t"/>
                <a:pathLst>
                  <a:path extrusionOk="0" h="3447" w="3449">
                    <a:moveTo>
                      <a:pt x="1" y="1"/>
                    </a:moveTo>
                    <a:lnTo>
                      <a:pt x="1" y="3447"/>
                    </a:lnTo>
                    <a:lnTo>
                      <a:pt x="3448" y="3447"/>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3" name="Google Shape;4933;g2c449537741_0_10"/>
              <p:cNvSpPr/>
              <p:nvPr/>
            </p:nvSpPr>
            <p:spPr>
              <a:xfrm>
                <a:off x="3983648" y="1934871"/>
                <a:ext cx="54777" cy="54855"/>
              </a:xfrm>
              <a:custGeom>
                <a:rect b="b" l="l" r="r" t="t"/>
                <a:pathLst>
                  <a:path extrusionOk="0" h="3522"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g2c449537741_0_10"/>
              <p:cNvSpPr/>
              <p:nvPr/>
            </p:nvSpPr>
            <p:spPr>
              <a:xfrm>
                <a:off x="3984178" y="1935416"/>
                <a:ext cx="53718" cy="53765"/>
              </a:xfrm>
              <a:custGeom>
                <a:rect b="b" l="l" r="r" t="t"/>
                <a:pathLst>
                  <a:path extrusionOk="0" h="3452" w="3449">
                    <a:moveTo>
                      <a:pt x="1" y="0"/>
                    </a:moveTo>
                    <a:lnTo>
                      <a:pt x="1" y="3452"/>
                    </a:lnTo>
                    <a:lnTo>
                      <a:pt x="3448" y="3452"/>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g2c449537741_0_10"/>
              <p:cNvSpPr/>
              <p:nvPr/>
            </p:nvSpPr>
            <p:spPr>
              <a:xfrm>
                <a:off x="3983648" y="1558781"/>
                <a:ext cx="54777" cy="54840"/>
              </a:xfrm>
              <a:custGeom>
                <a:rect b="b" l="l" r="r" t="t"/>
                <a:pathLst>
                  <a:path extrusionOk="0" h="3521"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6" name="Google Shape;4936;g2c449537741_0_10"/>
              <p:cNvSpPr/>
              <p:nvPr/>
            </p:nvSpPr>
            <p:spPr>
              <a:xfrm>
                <a:off x="3984178" y="1559342"/>
                <a:ext cx="53718" cy="53749"/>
              </a:xfrm>
              <a:custGeom>
                <a:rect b="b" l="l" r="r" t="t"/>
                <a:pathLst>
                  <a:path extrusionOk="0" h="3451" w="3449">
                    <a:moveTo>
                      <a:pt x="1" y="0"/>
                    </a:moveTo>
                    <a:lnTo>
                      <a:pt x="1"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7" name="Google Shape;4937;g2c449537741_0_10"/>
              <p:cNvSpPr/>
              <p:nvPr/>
            </p:nvSpPr>
            <p:spPr>
              <a:xfrm>
                <a:off x="3930444" y="1881666"/>
                <a:ext cx="53749" cy="53765"/>
              </a:xfrm>
              <a:custGeom>
                <a:rect b="b" l="l" r="r" t="t"/>
                <a:pathLst>
                  <a:path extrusionOk="0" h="3452" w="3451">
                    <a:moveTo>
                      <a:pt x="0" y="1"/>
                    </a:moveTo>
                    <a:lnTo>
                      <a:pt x="0" y="3451"/>
                    </a:lnTo>
                    <a:lnTo>
                      <a:pt x="3451" y="3451"/>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8" name="Google Shape;4938;g2c449537741_0_10"/>
              <p:cNvSpPr/>
              <p:nvPr/>
            </p:nvSpPr>
            <p:spPr>
              <a:xfrm>
                <a:off x="3930444" y="1613075"/>
                <a:ext cx="53749" cy="53749"/>
              </a:xfrm>
              <a:custGeom>
                <a:rect b="b" l="l" r="r" t="t"/>
                <a:pathLst>
                  <a:path extrusionOk="0" h="3451" w="3451">
                    <a:moveTo>
                      <a:pt x="0" y="0"/>
                    </a:moveTo>
                    <a:lnTo>
                      <a:pt x="0"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9" name="Google Shape;4939;g2c449537741_0_10"/>
              <p:cNvSpPr/>
              <p:nvPr/>
            </p:nvSpPr>
            <p:spPr>
              <a:xfrm>
                <a:off x="3876710" y="1881666"/>
                <a:ext cx="53749" cy="53765"/>
              </a:xfrm>
              <a:custGeom>
                <a:rect b="b" l="l" r="r" t="t"/>
                <a:pathLst>
                  <a:path extrusionOk="0" h="3452"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g2c449537741_0_10"/>
              <p:cNvSpPr/>
              <p:nvPr/>
            </p:nvSpPr>
            <p:spPr>
              <a:xfrm>
                <a:off x="3876710"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1" name="Google Shape;4941;g2c449537741_0_10"/>
              <p:cNvSpPr/>
              <p:nvPr/>
            </p:nvSpPr>
            <p:spPr>
              <a:xfrm>
                <a:off x="3876710" y="1613075"/>
                <a:ext cx="53749" cy="53749"/>
              </a:xfrm>
              <a:custGeom>
                <a:rect b="b" l="l" r="r" t="t"/>
                <a:pathLst>
                  <a:path extrusionOk="0" h="3451" w="3451">
                    <a:moveTo>
                      <a:pt x="0" y="0"/>
                    </a:moveTo>
                    <a:lnTo>
                      <a:pt x="0" y="3451"/>
                    </a:lnTo>
                    <a:lnTo>
                      <a:pt x="3450" y="3451"/>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2" name="Google Shape;4942;g2c449537741_0_10"/>
              <p:cNvSpPr/>
              <p:nvPr/>
            </p:nvSpPr>
            <p:spPr>
              <a:xfrm>
                <a:off x="3876150" y="1451345"/>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3" name="Google Shape;4943;g2c449537741_0_10"/>
              <p:cNvSpPr/>
              <p:nvPr/>
            </p:nvSpPr>
            <p:spPr>
              <a:xfrm>
                <a:off x="3876710" y="1451905"/>
                <a:ext cx="53749" cy="53749"/>
              </a:xfrm>
              <a:custGeom>
                <a:rect b="b" l="l" r="r" t="t"/>
                <a:pathLst>
                  <a:path extrusionOk="0" h="3451"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4" name="Google Shape;4944;g2c449537741_0_10"/>
              <p:cNvSpPr/>
              <p:nvPr/>
            </p:nvSpPr>
            <p:spPr>
              <a:xfrm>
                <a:off x="3876150" y="139761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5" name="Google Shape;4945;g2c449537741_0_10"/>
              <p:cNvSpPr/>
              <p:nvPr/>
            </p:nvSpPr>
            <p:spPr>
              <a:xfrm>
                <a:off x="3876710" y="1398156"/>
                <a:ext cx="53749" cy="53765"/>
              </a:xfrm>
              <a:custGeom>
                <a:rect b="b" l="l" r="r" t="t"/>
                <a:pathLst>
                  <a:path extrusionOk="0" h="3452" w="3451">
                    <a:moveTo>
                      <a:pt x="0" y="0"/>
                    </a:moveTo>
                    <a:lnTo>
                      <a:pt x="0" y="3452"/>
                    </a:lnTo>
                    <a:lnTo>
                      <a:pt x="3450" y="3452"/>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6" name="Google Shape;4946;g2c449537741_0_10"/>
              <p:cNvSpPr/>
              <p:nvPr/>
            </p:nvSpPr>
            <p:spPr>
              <a:xfrm>
                <a:off x="3823008" y="1881666"/>
                <a:ext cx="53687" cy="53765"/>
              </a:xfrm>
              <a:custGeom>
                <a:rect b="b" l="l" r="r" t="t"/>
                <a:pathLst>
                  <a:path extrusionOk="0" h="3452" w="3447">
                    <a:moveTo>
                      <a:pt x="1" y="1"/>
                    </a:moveTo>
                    <a:lnTo>
                      <a:pt x="1"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7" name="Google Shape;4947;g2c449537741_0_10"/>
              <p:cNvSpPr/>
              <p:nvPr/>
            </p:nvSpPr>
            <p:spPr>
              <a:xfrm>
                <a:off x="3823008" y="1613075"/>
                <a:ext cx="53687" cy="53749"/>
              </a:xfrm>
              <a:custGeom>
                <a:rect b="b" l="l" r="r" t="t"/>
                <a:pathLst>
                  <a:path extrusionOk="0" h="3451" w="3447">
                    <a:moveTo>
                      <a:pt x="1" y="0"/>
                    </a:moveTo>
                    <a:lnTo>
                      <a:pt x="1" y="3451"/>
                    </a:lnTo>
                    <a:lnTo>
                      <a:pt x="3447" y="3451"/>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8" name="Google Shape;4948;g2c449537741_0_10"/>
              <p:cNvSpPr/>
              <p:nvPr/>
            </p:nvSpPr>
            <p:spPr>
              <a:xfrm>
                <a:off x="3822478" y="1558781"/>
                <a:ext cx="54777" cy="54840"/>
              </a:xfrm>
              <a:custGeom>
                <a:rect b="b" l="l" r="r" t="t"/>
                <a:pathLst>
                  <a:path extrusionOk="0" h="3521"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9" name="Google Shape;4949;g2c449537741_0_10"/>
              <p:cNvSpPr/>
              <p:nvPr/>
            </p:nvSpPr>
            <p:spPr>
              <a:xfrm>
                <a:off x="3823008" y="1559342"/>
                <a:ext cx="53687" cy="53749"/>
              </a:xfrm>
              <a:custGeom>
                <a:rect b="b" l="l" r="r" t="t"/>
                <a:pathLst>
                  <a:path extrusionOk="0" h="3451" w="3447">
                    <a:moveTo>
                      <a:pt x="1" y="0"/>
                    </a:moveTo>
                    <a:lnTo>
                      <a:pt x="1" y="3450"/>
                    </a:lnTo>
                    <a:lnTo>
                      <a:pt x="3447" y="3450"/>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g2c449537741_0_10"/>
              <p:cNvSpPr/>
              <p:nvPr/>
            </p:nvSpPr>
            <p:spPr>
              <a:xfrm>
                <a:off x="3822478" y="1505094"/>
                <a:ext cx="54777" cy="54793"/>
              </a:xfrm>
              <a:custGeom>
                <a:rect b="b" l="l" r="r" t="t"/>
                <a:pathLst>
                  <a:path extrusionOk="0" h="3518" w="3517">
                    <a:moveTo>
                      <a:pt x="0" y="0"/>
                    </a:moveTo>
                    <a:lnTo>
                      <a:pt x="0" y="3518"/>
                    </a:lnTo>
                    <a:lnTo>
                      <a:pt x="3517" y="3518"/>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g2c449537741_0_10"/>
              <p:cNvSpPr/>
              <p:nvPr/>
            </p:nvSpPr>
            <p:spPr>
              <a:xfrm>
                <a:off x="3823008" y="1505639"/>
                <a:ext cx="53687" cy="53718"/>
              </a:xfrm>
              <a:custGeom>
                <a:rect b="b" l="l" r="r" t="t"/>
                <a:pathLst>
                  <a:path extrusionOk="0" h="3449" w="3447">
                    <a:moveTo>
                      <a:pt x="1" y="1"/>
                    </a:moveTo>
                    <a:lnTo>
                      <a:pt x="1" y="3448"/>
                    </a:lnTo>
                    <a:lnTo>
                      <a:pt x="3447" y="3448"/>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g2c449537741_0_10"/>
              <p:cNvSpPr/>
              <p:nvPr/>
            </p:nvSpPr>
            <p:spPr>
              <a:xfrm>
                <a:off x="3822478" y="1343924"/>
                <a:ext cx="54777" cy="54793"/>
              </a:xfrm>
              <a:custGeom>
                <a:rect b="b" l="l" r="r" t="t"/>
                <a:pathLst>
                  <a:path extrusionOk="0" h="3518" w="3517">
                    <a:moveTo>
                      <a:pt x="0" y="0"/>
                    </a:moveTo>
                    <a:lnTo>
                      <a:pt x="0" y="3518"/>
                    </a:lnTo>
                    <a:lnTo>
                      <a:pt x="3517" y="3518"/>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g2c449537741_0_10"/>
              <p:cNvSpPr/>
              <p:nvPr/>
            </p:nvSpPr>
            <p:spPr>
              <a:xfrm>
                <a:off x="3823008" y="1344469"/>
                <a:ext cx="53687" cy="53703"/>
              </a:xfrm>
              <a:custGeom>
                <a:rect b="b" l="l" r="r" t="t"/>
                <a:pathLst>
                  <a:path extrusionOk="0" h="3448" w="3447">
                    <a:moveTo>
                      <a:pt x="1" y="1"/>
                    </a:moveTo>
                    <a:lnTo>
                      <a:pt x="1" y="3447"/>
                    </a:lnTo>
                    <a:lnTo>
                      <a:pt x="3447" y="3447"/>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g2c449537741_0_10"/>
              <p:cNvSpPr/>
              <p:nvPr/>
            </p:nvSpPr>
            <p:spPr>
              <a:xfrm>
                <a:off x="3822478" y="1290190"/>
                <a:ext cx="54777" cy="54840"/>
              </a:xfrm>
              <a:custGeom>
                <a:rect b="b" l="l" r="r" t="t"/>
                <a:pathLst>
                  <a:path extrusionOk="0" h="3521" w="3517">
                    <a:moveTo>
                      <a:pt x="0" y="0"/>
                    </a:moveTo>
                    <a:lnTo>
                      <a:pt x="0" y="3520"/>
                    </a:lnTo>
                    <a:lnTo>
                      <a:pt x="3517" y="3520"/>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g2c449537741_0_10"/>
              <p:cNvSpPr/>
              <p:nvPr/>
            </p:nvSpPr>
            <p:spPr>
              <a:xfrm>
                <a:off x="3823008" y="1290720"/>
                <a:ext cx="53687" cy="53765"/>
              </a:xfrm>
              <a:custGeom>
                <a:rect b="b" l="l" r="r" t="t"/>
                <a:pathLst>
                  <a:path extrusionOk="0" h="3452" w="3447">
                    <a:moveTo>
                      <a:pt x="1" y="0"/>
                    </a:moveTo>
                    <a:lnTo>
                      <a:pt x="1" y="3452"/>
                    </a:lnTo>
                    <a:lnTo>
                      <a:pt x="3447" y="3452"/>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6" name="Google Shape;4956;g2c449537741_0_10"/>
              <p:cNvSpPr/>
              <p:nvPr/>
            </p:nvSpPr>
            <p:spPr>
              <a:xfrm>
                <a:off x="3769274" y="1881666"/>
                <a:ext cx="53749" cy="53765"/>
              </a:xfrm>
              <a:custGeom>
                <a:rect b="b" l="l" r="r" t="t"/>
                <a:pathLst>
                  <a:path extrusionOk="0" h="3452" w="3451">
                    <a:moveTo>
                      <a:pt x="1" y="1"/>
                    </a:moveTo>
                    <a:lnTo>
                      <a:pt x="1" y="3451"/>
                    </a:lnTo>
                    <a:lnTo>
                      <a:pt x="3451" y="3451"/>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7" name="Google Shape;4957;g2c449537741_0_10"/>
              <p:cNvSpPr/>
              <p:nvPr/>
            </p:nvSpPr>
            <p:spPr>
              <a:xfrm>
                <a:off x="3769274" y="1613075"/>
                <a:ext cx="53749" cy="53749"/>
              </a:xfrm>
              <a:custGeom>
                <a:rect b="b" l="l" r="r" t="t"/>
                <a:pathLst>
                  <a:path extrusionOk="0" h="3451" w="3451">
                    <a:moveTo>
                      <a:pt x="1" y="0"/>
                    </a:moveTo>
                    <a:lnTo>
                      <a:pt x="1"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8" name="Google Shape;4958;g2c449537741_0_10"/>
              <p:cNvSpPr/>
              <p:nvPr/>
            </p:nvSpPr>
            <p:spPr>
              <a:xfrm>
                <a:off x="3715587" y="1881666"/>
                <a:ext cx="53703" cy="53765"/>
              </a:xfrm>
              <a:custGeom>
                <a:rect b="b" l="l" r="r" t="t"/>
                <a:pathLst>
                  <a:path extrusionOk="0" h="3452" w="3448">
                    <a:moveTo>
                      <a:pt x="0" y="1"/>
                    </a:moveTo>
                    <a:lnTo>
                      <a:pt x="0" y="3451"/>
                    </a:lnTo>
                    <a:lnTo>
                      <a:pt x="3448" y="3451"/>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g2c449537741_0_10"/>
              <p:cNvSpPr/>
              <p:nvPr/>
            </p:nvSpPr>
            <p:spPr>
              <a:xfrm>
                <a:off x="3715587" y="1613075"/>
                <a:ext cx="53703" cy="53749"/>
              </a:xfrm>
              <a:custGeom>
                <a:rect b="b" l="l" r="r" t="t"/>
                <a:pathLst>
                  <a:path extrusionOk="0" h="3451" w="3448">
                    <a:moveTo>
                      <a:pt x="0" y="0"/>
                    </a:moveTo>
                    <a:lnTo>
                      <a:pt x="0" y="3451"/>
                    </a:lnTo>
                    <a:lnTo>
                      <a:pt x="3448" y="3451"/>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0" name="Google Shape;4960;g2c449537741_0_10"/>
              <p:cNvSpPr/>
              <p:nvPr/>
            </p:nvSpPr>
            <p:spPr>
              <a:xfrm>
                <a:off x="3661308" y="1988604"/>
                <a:ext cx="54840" cy="54808"/>
              </a:xfrm>
              <a:custGeom>
                <a:rect b="b" l="l" r="r" t="t"/>
                <a:pathLst>
                  <a:path extrusionOk="0" h="3519" w="3521">
                    <a:moveTo>
                      <a:pt x="1" y="1"/>
                    </a:moveTo>
                    <a:lnTo>
                      <a:pt x="1" y="3519"/>
                    </a:lnTo>
                    <a:lnTo>
                      <a:pt x="3521" y="3519"/>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1" name="Google Shape;4961;g2c449537741_0_10"/>
              <p:cNvSpPr/>
              <p:nvPr/>
            </p:nvSpPr>
            <p:spPr>
              <a:xfrm>
                <a:off x="3661838" y="1989165"/>
                <a:ext cx="53765" cy="53687"/>
              </a:xfrm>
              <a:custGeom>
                <a:rect b="b" l="l" r="r" t="t"/>
                <a:pathLst>
                  <a:path extrusionOk="0" h="3447" w="3452">
                    <a:moveTo>
                      <a:pt x="1" y="1"/>
                    </a:moveTo>
                    <a:lnTo>
                      <a:pt x="1" y="3447"/>
                    </a:lnTo>
                    <a:lnTo>
                      <a:pt x="3451" y="3447"/>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2" name="Google Shape;4962;g2c449537741_0_10"/>
              <p:cNvSpPr/>
              <p:nvPr/>
            </p:nvSpPr>
            <p:spPr>
              <a:xfrm>
                <a:off x="3661308" y="193487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3" name="Google Shape;4963;g2c449537741_0_10"/>
              <p:cNvSpPr/>
              <p:nvPr/>
            </p:nvSpPr>
            <p:spPr>
              <a:xfrm>
                <a:off x="3661838" y="1935416"/>
                <a:ext cx="53765" cy="53765"/>
              </a:xfrm>
              <a:custGeom>
                <a:rect b="b" l="l" r="r" t="t"/>
                <a:pathLst>
                  <a:path extrusionOk="0" h="3452" w="3452">
                    <a:moveTo>
                      <a:pt x="1" y="0"/>
                    </a:moveTo>
                    <a:lnTo>
                      <a:pt x="1" y="3452"/>
                    </a:lnTo>
                    <a:lnTo>
                      <a:pt x="3451" y="3452"/>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4" name="Google Shape;4964;g2c449537741_0_10"/>
              <p:cNvSpPr/>
              <p:nvPr/>
            </p:nvSpPr>
            <p:spPr>
              <a:xfrm>
                <a:off x="3661308" y="1558781"/>
                <a:ext cx="54840" cy="54840"/>
              </a:xfrm>
              <a:custGeom>
                <a:rect b="b" l="l" r="r" t="t"/>
                <a:pathLst>
                  <a:path extrusionOk="0" h="3521"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5" name="Google Shape;4965;g2c449537741_0_10"/>
              <p:cNvSpPr/>
              <p:nvPr/>
            </p:nvSpPr>
            <p:spPr>
              <a:xfrm>
                <a:off x="3661838" y="1559342"/>
                <a:ext cx="53765" cy="53749"/>
              </a:xfrm>
              <a:custGeom>
                <a:rect b="b" l="l" r="r" t="t"/>
                <a:pathLst>
                  <a:path extrusionOk="0" h="3451" w="3452">
                    <a:moveTo>
                      <a:pt x="1" y="0"/>
                    </a:moveTo>
                    <a:lnTo>
                      <a:pt x="1" y="3450"/>
                    </a:lnTo>
                    <a:lnTo>
                      <a:pt x="3451" y="3450"/>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6" name="Google Shape;4966;g2c449537741_0_10"/>
              <p:cNvSpPr/>
              <p:nvPr/>
            </p:nvSpPr>
            <p:spPr>
              <a:xfrm>
                <a:off x="3608088" y="2042836"/>
                <a:ext cx="53765" cy="53749"/>
              </a:xfrm>
              <a:custGeom>
                <a:rect b="b" l="l" r="r" t="t"/>
                <a:pathLst>
                  <a:path extrusionOk="0" h="3451"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7" name="Google Shape;4967;g2c449537741_0_10"/>
              <p:cNvSpPr/>
              <p:nvPr/>
            </p:nvSpPr>
            <p:spPr>
              <a:xfrm>
                <a:off x="3608088" y="172051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g2c449537741_0_10"/>
              <p:cNvSpPr/>
              <p:nvPr/>
            </p:nvSpPr>
            <p:spPr>
              <a:xfrm>
                <a:off x="3607559" y="1558781"/>
                <a:ext cx="54840" cy="54840"/>
              </a:xfrm>
              <a:custGeom>
                <a:rect b="b" l="l" r="r" t="t"/>
                <a:pathLst>
                  <a:path extrusionOk="0" h="3521" w="3521">
                    <a:moveTo>
                      <a:pt x="0" y="1"/>
                    </a:moveTo>
                    <a:lnTo>
                      <a:pt x="0" y="3521"/>
                    </a:lnTo>
                    <a:lnTo>
                      <a:pt x="3520" y="3521"/>
                    </a:lnTo>
                    <a:lnTo>
                      <a:pt x="352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g2c449537741_0_10"/>
              <p:cNvSpPr/>
              <p:nvPr/>
            </p:nvSpPr>
            <p:spPr>
              <a:xfrm>
                <a:off x="3608088" y="155934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g2c449537741_0_10"/>
              <p:cNvSpPr/>
              <p:nvPr/>
            </p:nvSpPr>
            <p:spPr>
              <a:xfrm>
                <a:off x="3553872" y="2096041"/>
                <a:ext cx="54793" cy="54840"/>
              </a:xfrm>
              <a:custGeom>
                <a:rect b="b" l="l" r="r" t="t"/>
                <a:pathLst>
                  <a:path extrusionOk="0" h="3521" w="3518">
                    <a:moveTo>
                      <a:pt x="1" y="1"/>
                    </a:moveTo>
                    <a:lnTo>
                      <a:pt x="1"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g2c449537741_0_10"/>
              <p:cNvSpPr/>
              <p:nvPr/>
            </p:nvSpPr>
            <p:spPr>
              <a:xfrm>
                <a:off x="3554417" y="2096570"/>
                <a:ext cx="53703" cy="53780"/>
              </a:xfrm>
              <a:custGeom>
                <a:rect b="b" l="l" r="r" t="t"/>
                <a:pathLst>
                  <a:path extrusionOk="0" h="3453" w="3448">
                    <a:moveTo>
                      <a:pt x="0" y="1"/>
                    </a:moveTo>
                    <a:lnTo>
                      <a:pt x="0" y="3452"/>
                    </a:lnTo>
                    <a:lnTo>
                      <a:pt x="3448" y="3452"/>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g2c449537741_0_10"/>
              <p:cNvSpPr/>
              <p:nvPr/>
            </p:nvSpPr>
            <p:spPr>
              <a:xfrm>
                <a:off x="3554417" y="1774246"/>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g2c449537741_0_10"/>
              <p:cNvSpPr/>
              <p:nvPr/>
            </p:nvSpPr>
            <p:spPr>
              <a:xfrm>
                <a:off x="3554417" y="172051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4" name="Google Shape;4974;g2c449537741_0_10"/>
              <p:cNvSpPr/>
              <p:nvPr/>
            </p:nvSpPr>
            <p:spPr>
              <a:xfrm>
                <a:off x="3554417" y="1666809"/>
                <a:ext cx="53703" cy="53718"/>
              </a:xfrm>
              <a:custGeom>
                <a:rect b="b" l="l" r="r" t="t"/>
                <a:pathLst>
                  <a:path extrusionOk="0" h="3449" w="3448">
                    <a:moveTo>
                      <a:pt x="0" y="1"/>
                    </a:moveTo>
                    <a:lnTo>
                      <a:pt x="0" y="3448"/>
                    </a:lnTo>
                    <a:lnTo>
                      <a:pt x="3448" y="3448"/>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5" name="Google Shape;4975;g2c449537741_0_10"/>
              <p:cNvSpPr/>
              <p:nvPr/>
            </p:nvSpPr>
            <p:spPr>
              <a:xfrm>
                <a:off x="3553872" y="1558781"/>
                <a:ext cx="54793" cy="54840"/>
              </a:xfrm>
              <a:custGeom>
                <a:rect b="b" l="l" r="r" t="t"/>
                <a:pathLst>
                  <a:path extrusionOk="0" h="3521" w="3518">
                    <a:moveTo>
                      <a:pt x="1" y="1"/>
                    </a:moveTo>
                    <a:lnTo>
                      <a:pt x="1"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6" name="Google Shape;4976;g2c449537741_0_10"/>
              <p:cNvSpPr/>
              <p:nvPr/>
            </p:nvSpPr>
            <p:spPr>
              <a:xfrm>
                <a:off x="3554417" y="155934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7" name="Google Shape;4977;g2c449537741_0_10"/>
              <p:cNvSpPr/>
              <p:nvPr/>
            </p:nvSpPr>
            <p:spPr>
              <a:xfrm>
                <a:off x="3500122" y="209604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8" name="Google Shape;4978;g2c449537741_0_10"/>
              <p:cNvSpPr/>
              <p:nvPr/>
            </p:nvSpPr>
            <p:spPr>
              <a:xfrm>
                <a:off x="3500683" y="2096570"/>
                <a:ext cx="53749" cy="53780"/>
              </a:xfrm>
              <a:custGeom>
                <a:rect b="b" l="l" r="r" t="t"/>
                <a:pathLst>
                  <a:path extrusionOk="0" h="3453" w="3451">
                    <a:moveTo>
                      <a:pt x="0" y="1"/>
                    </a:moveTo>
                    <a:lnTo>
                      <a:pt x="0" y="3452"/>
                    </a:lnTo>
                    <a:lnTo>
                      <a:pt x="3450" y="3452"/>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9" name="Google Shape;4979;g2c449537741_0_10"/>
              <p:cNvSpPr/>
              <p:nvPr/>
            </p:nvSpPr>
            <p:spPr>
              <a:xfrm>
                <a:off x="3500683"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g2c449537741_0_10"/>
              <p:cNvSpPr/>
              <p:nvPr/>
            </p:nvSpPr>
            <p:spPr>
              <a:xfrm>
                <a:off x="3500122" y="155878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g2c449537741_0_10"/>
              <p:cNvSpPr/>
              <p:nvPr/>
            </p:nvSpPr>
            <p:spPr>
              <a:xfrm>
                <a:off x="3500683" y="155934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g2c449537741_0_10"/>
              <p:cNvSpPr/>
              <p:nvPr/>
            </p:nvSpPr>
            <p:spPr>
              <a:xfrm>
                <a:off x="3446389" y="209604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g2c449537741_0_10"/>
              <p:cNvSpPr/>
              <p:nvPr/>
            </p:nvSpPr>
            <p:spPr>
              <a:xfrm>
                <a:off x="3446918" y="2096570"/>
                <a:ext cx="53780" cy="53780"/>
              </a:xfrm>
              <a:custGeom>
                <a:rect b="b" l="l" r="r" t="t"/>
                <a:pathLst>
                  <a:path extrusionOk="0" h="3453" w="3453">
                    <a:moveTo>
                      <a:pt x="1" y="1"/>
                    </a:moveTo>
                    <a:lnTo>
                      <a:pt x="1" y="3452"/>
                    </a:lnTo>
                    <a:lnTo>
                      <a:pt x="3452" y="3452"/>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g2c449537741_0_10"/>
              <p:cNvSpPr/>
              <p:nvPr/>
            </p:nvSpPr>
            <p:spPr>
              <a:xfrm>
                <a:off x="3446389" y="1719951"/>
                <a:ext cx="54840" cy="54840"/>
              </a:xfrm>
              <a:custGeom>
                <a:rect b="b" l="l" r="r" t="t"/>
                <a:pathLst>
                  <a:path extrusionOk="0" h="3521" w="3521">
                    <a:moveTo>
                      <a:pt x="0" y="0"/>
                    </a:moveTo>
                    <a:lnTo>
                      <a:pt x="0" y="3521"/>
                    </a:lnTo>
                    <a:lnTo>
                      <a:pt x="3521" y="3521"/>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g2c449537741_0_10"/>
              <p:cNvSpPr/>
              <p:nvPr/>
            </p:nvSpPr>
            <p:spPr>
              <a:xfrm>
                <a:off x="3446918" y="1720512"/>
                <a:ext cx="53780" cy="53749"/>
              </a:xfrm>
              <a:custGeom>
                <a:rect b="b" l="l" r="r" t="t"/>
                <a:pathLst>
                  <a:path extrusionOk="0" h="3451" w="3453">
                    <a:moveTo>
                      <a:pt x="1" y="0"/>
                    </a:moveTo>
                    <a:lnTo>
                      <a:pt x="1"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g2c449537741_0_10"/>
              <p:cNvSpPr/>
              <p:nvPr/>
            </p:nvSpPr>
            <p:spPr>
              <a:xfrm>
                <a:off x="3446389" y="1666280"/>
                <a:ext cx="54840" cy="54777"/>
              </a:xfrm>
              <a:custGeom>
                <a:rect b="b" l="l" r="r" t="t"/>
                <a:pathLst>
                  <a:path extrusionOk="0" h="3517" w="3521">
                    <a:moveTo>
                      <a:pt x="0" y="0"/>
                    </a:moveTo>
                    <a:lnTo>
                      <a:pt x="0" y="3517"/>
                    </a:lnTo>
                    <a:lnTo>
                      <a:pt x="3521" y="3517"/>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g2c449537741_0_10"/>
              <p:cNvSpPr/>
              <p:nvPr/>
            </p:nvSpPr>
            <p:spPr>
              <a:xfrm>
                <a:off x="3446918" y="1666809"/>
                <a:ext cx="53780" cy="53718"/>
              </a:xfrm>
              <a:custGeom>
                <a:rect b="b" l="l" r="r" t="t"/>
                <a:pathLst>
                  <a:path extrusionOk="0" h="3449" w="3453">
                    <a:moveTo>
                      <a:pt x="1" y="1"/>
                    </a:moveTo>
                    <a:lnTo>
                      <a:pt x="1" y="3448"/>
                    </a:lnTo>
                    <a:lnTo>
                      <a:pt x="3452" y="3448"/>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g2c449537741_0_10"/>
              <p:cNvSpPr/>
              <p:nvPr/>
            </p:nvSpPr>
            <p:spPr>
              <a:xfrm>
                <a:off x="3446389" y="1612515"/>
                <a:ext cx="54840" cy="54871"/>
              </a:xfrm>
              <a:custGeom>
                <a:rect b="b" l="l" r="r" t="t"/>
                <a:pathLst>
                  <a:path extrusionOk="0" h="3523" w="3521">
                    <a:moveTo>
                      <a:pt x="0" y="1"/>
                    </a:moveTo>
                    <a:lnTo>
                      <a:pt x="0" y="3522"/>
                    </a:lnTo>
                    <a:lnTo>
                      <a:pt x="3521" y="3522"/>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g2c449537741_0_10"/>
              <p:cNvSpPr/>
              <p:nvPr/>
            </p:nvSpPr>
            <p:spPr>
              <a:xfrm>
                <a:off x="3446918" y="1613075"/>
                <a:ext cx="53780" cy="53749"/>
              </a:xfrm>
              <a:custGeom>
                <a:rect b="b" l="l" r="r" t="t"/>
                <a:pathLst>
                  <a:path extrusionOk="0" h="3451" w="3453">
                    <a:moveTo>
                      <a:pt x="1" y="0"/>
                    </a:moveTo>
                    <a:lnTo>
                      <a:pt x="1" y="3451"/>
                    </a:lnTo>
                    <a:lnTo>
                      <a:pt x="3452" y="3451"/>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g2c449537741_0_10"/>
              <p:cNvSpPr/>
              <p:nvPr/>
            </p:nvSpPr>
            <p:spPr>
              <a:xfrm>
                <a:off x="3393247" y="2042836"/>
                <a:ext cx="53687" cy="53749"/>
              </a:xfrm>
              <a:custGeom>
                <a:rect b="b" l="l" r="r" t="t"/>
                <a:pathLst>
                  <a:path extrusionOk="0" h="3451" w="3447">
                    <a:moveTo>
                      <a:pt x="0" y="1"/>
                    </a:moveTo>
                    <a:lnTo>
                      <a:pt x="0"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g2c449537741_0_10"/>
              <p:cNvSpPr/>
              <p:nvPr/>
            </p:nvSpPr>
            <p:spPr>
              <a:xfrm>
                <a:off x="3392686" y="1881137"/>
                <a:ext cx="54808" cy="54840"/>
              </a:xfrm>
              <a:custGeom>
                <a:rect b="b" l="l" r="r" t="t"/>
                <a:pathLst>
                  <a:path extrusionOk="0" h="3521" w="3519">
                    <a:moveTo>
                      <a:pt x="1" y="1"/>
                    </a:moveTo>
                    <a:lnTo>
                      <a:pt x="1" y="3521"/>
                    </a:lnTo>
                    <a:lnTo>
                      <a:pt x="3518" y="3521"/>
                    </a:lnTo>
                    <a:lnTo>
                      <a:pt x="351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g2c449537741_0_10"/>
              <p:cNvSpPr/>
              <p:nvPr/>
            </p:nvSpPr>
            <p:spPr>
              <a:xfrm>
                <a:off x="3393247" y="1881666"/>
                <a:ext cx="53687" cy="53765"/>
              </a:xfrm>
              <a:custGeom>
                <a:rect b="b" l="l" r="r" t="t"/>
                <a:pathLst>
                  <a:path extrusionOk="0" h="3452" w="3447">
                    <a:moveTo>
                      <a:pt x="0" y="1"/>
                    </a:moveTo>
                    <a:lnTo>
                      <a:pt x="0"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g2c449537741_0_10"/>
              <p:cNvSpPr/>
              <p:nvPr/>
            </p:nvSpPr>
            <p:spPr>
              <a:xfrm>
                <a:off x="3392686" y="1827450"/>
                <a:ext cx="54808" cy="54793"/>
              </a:xfrm>
              <a:custGeom>
                <a:rect b="b" l="l" r="r" t="t"/>
                <a:pathLst>
                  <a:path extrusionOk="0" h="3518" w="3519">
                    <a:moveTo>
                      <a:pt x="1" y="0"/>
                    </a:moveTo>
                    <a:lnTo>
                      <a:pt x="1" y="3518"/>
                    </a:lnTo>
                    <a:lnTo>
                      <a:pt x="3518" y="3518"/>
                    </a:lnTo>
                    <a:lnTo>
                      <a:pt x="351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g2c449537741_0_10"/>
              <p:cNvSpPr/>
              <p:nvPr/>
            </p:nvSpPr>
            <p:spPr>
              <a:xfrm>
                <a:off x="3393247" y="1827979"/>
                <a:ext cx="53687" cy="53703"/>
              </a:xfrm>
              <a:custGeom>
                <a:rect b="b" l="l" r="r" t="t"/>
                <a:pathLst>
                  <a:path extrusionOk="0" h="3448" w="3447">
                    <a:moveTo>
                      <a:pt x="0" y="0"/>
                    </a:moveTo>
                    <a:lnTo>
                      <a:pt x="0" y="3448"/>
                    </a:lnTo>
                    <a:lnTo>
                      <a:pt x="3447" y="3448"/>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g2c449537741_0_10"/>
              <p:cNvSpPr/>
              <p:nvPr/>
            </p:nvSpPr>
            <p:spPr>
              <a:xfrm>
                <a:off x="3392686" y="1773700"/>
                <a:ext cx="54808" cy="54855"/>
              </a:xfrm>
              <a:custGeom>
                <a:rect b="b" l="l" r="r" t="t"/>
                <a:pathLst>
                  <a:path extrusionOk="0" h="3522" w="3519">
                    <a:moveTo>
                      <a:pt x="1" y="1"/>
                    </a:moveTo>
                    <a:lnTo>
                      <a:pt x="1" y="3521"/>
                    </a:lnTo>
                    <a:lnTo>
                      <a:pt x="3518" y="3521"/>
                    </a:lnTo>
                    <a:lnTo>
                      <a:pt x="351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g2c449537741_0_10"/>
              <p:cNvSpPr/>
              <p:nvPr/>
            </p:nvSpPr>
            <p:spPr>
              <a:xfrm>
                <a:off x="3393247" y="1774246"/>
                <a:ext cx="53687" cy="53749"/>
              </a:xfrm>
              <a:custGeom>
                <a:rect b="b" l="l" r="r" t="t"/>
                <a:pathLst>
                  <a:path extrusionOk="0" h="3451" w="3447">
                    <a:moveTo>
                      <a:pt x="0" y="0"/>
                    </a:moveTo>
                    <a:lnTo>
                      <a:pt x="0" y="3450"/>
                    </a:lnTo>
                    <a:lnTo>
                      <a:pt x="3447" y="3450"/>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g2c449537741_0_10"/>
              <p:cNvSpPr/>
              <p:nvPr/>
            </p:nvSpPr>
            <p:spPr>
              <a:xfrm>
                <a:off x="3338952" y="1988604"/>
                <a:ext cx="54840" cy="54808"/>
              </a:xfrm>
              <a:custGeom>
                <a:rect b="b" l="l" r="r" t="t"/>
                <a:pathLst>
                  <a:path extrusionOk="0" h="3519" w="3521">
                    <a:moveTo>
                      <a:pt x="1" y="1"/>
                    </a:moveTo>
                    <a:lnTo>
                      <a:pt x="1" y="3519"/>
                    </a:lnTo>
                    <a:lnTo>
                      <a:pt x="3521" y="3519"/>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g2c449537741_0_10"/>
              <p:cNvSpPr/>
              <p:nvPr/>
            </p:nvSpPr>
            <p:spPr>
              <a:xfrm>
                <a:off x="3339513" y="1989165"/>
                <a:ext cx="53749" cy="53687"/>
              </a:xfrm>
              <a:custGeom>
                <a:rect b="b" l="l" r="r" t="t"/>
                <a:pathLst>
                  <a:path extrusionOk="0" h="3447" w="3451">
                    <a:moveTo>
                      <a:pt x="0" y="1"/>
                    </a:moveTo>
                    <a:lnTo>
                      <a:pt x="0" y="3447"/>
                    </a:lnTo>
                    <a:lnTo>
                      <a:pt x="3450" y="3447"/>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g2c449537741_0_10"/>
              <p:cNvSpPr/>
              <p:nvPr/>
            </p:nvSpPr>
            <p:spPr>
              <a:xfrm>
                <a:off x="3338952" y="193487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g2c449537741_0_10"/>
              <p:cNvSpPr/>
              <p:nvPr/>
            </p:nvSpPr>
            <p:spPr>
              <a:xfrm>
                <a:off x="3339513" y="1935416"/>
                <a:ext cx="53749" cy="53765"/>
              </a:xfrm>
              <a:custGeom>
                <a:rect b="b" l="l" r="r" t="t"/>
                <a:pathLst>
                  <a:path extrusionOk="0" h="3452" w="3451">
                    <a:moveTo>
                      <a:pt x="0" y="0"/>
                    </a:moveTo>
                    <a:lnTo>
                      <a:pt x="0" y="3452"/>
                    </a:lnTo>
                    <a:lnTo>
                      <a:pt x="3450" y="3452"/>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1" name="Shape 4251"/>
        <p:cNvGrpSpPr/>
        <p:nvPr/>
      </p:nvGrpSpPr>
      <p:grpSpPr>
        <a:xfrm>
          <a:off x="0" y="0"/>
          <a:ext cx="0" cy="0"/>
          <a:chOff x="0" y="0"/>
          <a:chExt cx="0" cy="0"/>
        </a:xfrm>
      </p:grpSpPr>
      <p:sp>
        <p:nvSpPr>
          <p:cNvPr id="4252" name="Google Shape;4252;p3"/>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a:t>Retours sur l’exercice 2</a:t>
            </a:r>
            <a:endParaRPr/>
          </a:p>
        </p:txBody>
      </p:sp>
      <p:sp>
        <p:nvSpPr>
          <p:cNvPr id="4253" name="Google Shape;4253;p3"/>
          <p:cNvSpPr txBox="1"/>
          <p:nvPr>
            <p:ph idx="1" type="subTitle"/>
          </p:nvPr>
        </p:nvSpPr>
        <p:spPr>
          <a:xfrm>
            <a:off x="1753050" y="2370125"/>
            <a:ext cx="56379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lang="en"/>
              <a:t>Hall of Fame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4" name="Shape 5004"/>
        <p:cNvGrpSpPr/>
        <p:nvPr/>
      </p:nvGrpSpPr>
      <p:grpSpPr>
        <a:xfrm>
          <a:off x="0" y="0"/>
          <a:ext cx="0" cy="0"/>
          <a:chOff x="0" y="0"/>
          <a:chExt cx="0" cy="0"/>
        </a:xfrm>
      </p:grpSpPr>
      <p:sp>
        <p:nvSpPr>
          <p:cNvPr id="5005" name="Google Shape;5005;g221c60a57bc_2_36"/>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Le Narrative Designer</a:t>
            </a:r>
            <a:endParaRPr/>
          </a:p>
        </p:txBody>
      </p:sp>
      <p:sp>
        <p:nvSpPr>
          <p:cNvPr id="5006" name="Google Shape;5006;g221c60a57bc_2_36"/>
          <p:cNvSpPr txBox="1"/>
          <p:nvPr>
            <p:ph idx="1" type="body"/>
          </p:nvPr>
        </p:nvSpPr>
        <p:spPr>
          <a:xfrm>
            <a:off x="778900" y="1302400"/>
            <a:ext cx="4553700" cy="32664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
              <a:t>Il fait en sorte de garder la cohérence entre les mécaniques qui s'ajoutent au jeu et les game pillars.</a:t>
            </a:r>
            <a:endParaRPr/>
          </a:p>
          <a:p>
            <a:pPr indent="-330200" lvl="0" marL="457200" rtl="0" algn="l">
              <a:lnSpc>
                <a:spcPct val="100000"/>
              </a:lnSpc>
              <a:spcBef>
                <a:spcPts val="0"/>
              </a:spcBef>
              <a:spcAft>
                <a:spcPts val="0"/>
              </a:spcAft>
              <a:buSzPts val="1600"/>
              <a:buChar char="-"/>
            </a:pPr>
            <a:r>
              <a:rPr lang="en"/>
              <a:t>Le but étant que le résultat final ait du sens.</a:t>
            </a:r>
            <a:endParaRPr/>
          </a:p>
          <a:p>
            <a:pPr indent="-330200" lvl="0" marL="457200" rtl="0" algn="l">
              <a:lnSpc>
                <a:spcPct val="100000"/>
              </a:lnSpc>
              <a:spcBef>
                <a:spcPts val="0"/>
              </a:spcBef>
              <a:spcAft>
                <a:spcPts val="0"/>
              </a:spcAft>
              <a:buSzPts val="1600"/>
              <a:buChar char="-"/>
            </a:pPr>
            <a:r>
              <a:rPr lang="en"/>
              <a:t>Entre autres, il veille à ce qu’il n’y ait pas de paradoxe entre l’histoire (et donc les game pillars) et les mécaniques de jeu. </a:t>
            </a:r>
            <a:endParaRPr/>
          </a:p>
          <a:p>
            <a:pPr indent="-330200" lvl="1" marL="914400" rtl="0" algn="l">
              <a:lnSpc>
                <a:spcPct val="100000"/>
              </a:lnSpc>
              <a:spcBef>
                <a:spcPts val="0"/>
              </a:spcBef>
              <a:spcAft>
                <a:spcPts val="0"/>
              </a:spcAft>
              <a:buSzPts val="1600"/>
              <a:buChar char="-"/>
            </a:pPr>
            <a:r>
              <a:rPr lang="en"/>
              <a:t>Un paradoxe peut créer un décalage entre le message qu’on essaie de transmettre et ce qui est en effet transmis.</a:t>
            </a:r>
            <a:endParaRPr/>
          </a:p>
        </p:txBody>
      </p:sp>
      <p:pic>
        <p:nvPicPr>
          <p:cNvPr id="5007" name="Google Shape;5007;g221c60a57bc_2_36">
            <a:hlinkClick r:id="rId3"/>
          </p:cNvPr>
          <p:cNvPicPr preferRelativeResize="0"/>
          <p:nvPr/>
        </p:nvPicPr>
        <p:blipFill rotWithShape="1">
          <a:blip r:embed="rId4">
            <a:alphaModFix/>
          </a:blip>
          <a:srcRect b="0" l="0" r="0" t="0"/>
          <a:stretch/>
        </p:blipFill>
        <p:spPr>
          <a:xfrm>
            <a:off x="5669000" y="865325"/>
            <a:ext cx="2710501" cy="2168400"/>
          </a:xfrm>
          <a:prstGeom prst="rect">
            <a:avLst/>
          </a:prstGeom>
          <a:noFill/>
          <a:ln>
            <a:noFill/>
          </a:ln>
        </p:spPr>
      </p:pic>
      <p:pic>
        <p:nvPicPr>
          <p:cNvPr id="5008" name="Google Shape;5008;g221c60a57bc_2_36"/>
          <p:cNvPicPr preferRelativeResize="0"/>
          <p:nvPr/>
        </p:nvPicPr>
        <p:blipFill rotWithShape="1">
          <a:blip r:embed="rId5">
            <a:alphaModFix/>
          </a:blip>
          <a:srcRect b="0" l="0" r="0" t="0"/>
          <a:stretch/>
        </p:blipFill>
        <p:spPr>
          <a:xfrm>
            <a:off x="6416125" y="3205925"/>
            <a:ext cx="1216250" cy="1581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2" name="Shape 5012"/>
        <p:cNvGrpSpPr/>
        <p:nvPr/>
      </p:nvGrpSpPr>
      <p:grpSpPr>
        <a:xfrm>
          <a:off x="0" y="0"/>
          <a:ext cx="0" cy="0"/>
          <a:chOff x="0" y="0"/>
          <a:chExt cx="0" cy="0"/>
        </a:xfrm>
      </p:grpSpPr>
      <p:sp>
        <p:nvSpPr>
          <p:cNvPr id="5013" name="Google Shape;5013;g21e140e0c43_0_8503"/>
          <p:cNvSpPr txBox="1"/>
          <p:nvPr>
            <p:ph idx="2" type="title"/>
          </p:nvPr>
        </p:nvSpPr>
        <p:spPr>
          <a:xfrm>
            <a:off x="311700" y="837875"/>
            <a:ext cx="8520600" cy="711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a:t>Les différentes approches</a:t>
            </a:r>
            <a:endParaRPr/>
          </a:p>
        </p:txBody>
      </p:sp>
      <p:sp>
        <p:nvSpPr>
          <p:cNvPr id="5014" name="Google Shape;5014;g21e140e0c43_0_8503"/>
          <p:cNvSpPr txBox="1"/>
          <p:nvPr>
            <p:ph idx="1" type="subTitle"/>
          </p:nvPr>
        </p:nvSpPr>
        <p:spPr>
          <a:xfrm>
            <a:off x="1753050" y="2370125"/>
            <a:ext cx="56379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lang="en"/>
              <a:t>Isagi yoichi</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8" name="Shape 5018"/>
        <p:cNvGrpSpPr/>
        <p:nvPr/>
      </p:nvGrpSpPr>
      <p:grpSpPr>
        <a:xfrm>
          <a:off x="0" y="0"/>
          <a:ext cx="0" cy="0"/>
          <a:chOff x="0" y="0"/>
          <a:chExt cx="0" cy="0"/>
        </a:xfrm>
      </p:grpSpPr>
      <p:sp>
        <p:nvSpPr>
          <p:cNvPr id="5019" name="Google Shape;5019;g221c60a57bc_2_47"/>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Exemples d’histoire</a:t>
            </a:r>
            <a:endParaRPr/>
          </a:p>
        </p:txBody>
      </p:sp>
      <p:sp>
        <p:nvSpPr>
          <p:cNvPr id="5020" name="Google Shape;5020;g221c60a57bc_2_47"/>
          <p:cNvSpPr txBox="1"/>
          <p:nvPr>
            <p:ph idx="2" type="title"/>
          </p:nvPr>
        </p:nvSpPr>
        <p:spPr>
          <a:xfrm>
            <a:off x="817550" y="1691025"/>
            <a:ext cx="23241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
              <a:t>Une histoire qui avance avec le jeu.</a:t>
            </a:r>
            <a:endParaRPr/>
          </a:p>
        </p:txBody>
      </p:sp>
      <p:sp>
        <p:nvSpPr>
          <p:cNvPr id="5021" name="Google Shape;5021;g221c60a57bc_2_47"/>
          <p:cNvSpPr txBox="1"/>
          <p:nvPr>
            <p:ph idx="1" type="subTitle"/>
          </p:nvPr>
        </p:nvSpPr>
        <p:spPr>
          <a:xfrm>
            <a:off x="817550" y="2074724"/>
            <a:ext cx="2324100" cy="879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Bioshock</a:t>
            </a:r>
            <a:endParaRPr/>
          </a:p>
        </p:txBody>
      </p:sp>
      <p:sp>
        <p:nvSpPr>
          <p:cNvPr id="5022" name="Google Shape;5022;g221c60a57bc_2_47"/>
          <p:cNvSpPr txBox="1"/>
          <p:nvPr>
            <p:ph idx="3" type="title"/>
          </p:nvPr>
        </p:nvSpPr>
        <p:spPr>
          <a:xfrm>
            <a:off x="3409950" y="1691025"/>
            <a:ext cx="23241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
              <a:t>Une histoire qui sert de support au jeu</a:t>
            </a:r>
            <a:endParaRPr/>
          </a:p>
        </p:txBody>
      </p:sp>
      <p:sp>
        <p:nvSpPr>
          <p:cNvPr id="5023" name="Google Shape;5023;g221c60a57bc_2_47"/>
          <p:cNvSpPr txBox="1"/>
          <p:nvPr>
            <p:ph idx="4" type="subTitle"/>
          </p:nvPr>
        </p:nvSpPr>
        <p:spPr>
          <a:xfrm>
            <a:off x="3409950" y="2074724"/>
            <a:ext cx="2324100" cy="879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Subnautica</a:t>
            </a:r>
            <a:endParaRPr/>
          </a:p>
        </p:txBody>
      </p:sp>
      <p:sp>
        <p:nvSpPr>
          <p:cNvPr id="5024" name="Google Shape;5024;g221c60a57bc_2_47"/>
          <p:cNvSpPr txBox="1"/>
          <p:nvPr>
            <p:ph idx="5" type="title"/>
          </p:nvPr>
        </p:nvSpPr>
        <p:spPr>
          <a:xfrm>
            <a:off x="6002350" y="1691025"/>
            <a:ext cx="23241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
              <a:t>Un gameplay et une histoire en adéquation</a:t>
            </a:r>
            <a:endParaRPr/>
          </a:p>
        </p:txBody>
      </p:sp>
      <p:sp>
        <p:nvSpPr>
          <p:cNvPr id="5025" name="Google Shape;5025;g221c60a57bc_2_47"/>
          <p:cNvSpPr txBox="1"/>
          <p:nvPr>
            <p:ph idx="6" type="subTitle"/>
          </p:nvPr>
        </p:nvSpPr>
        <p:spPr>
          <a:xfrm>
            <a:off x="6002350" y="2074724"/>
            <a:ext cx="2324100" cy="879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The Witcher</a:t>
            </a:r>
            <a:endParaRPr/>
          </a:p>
        </p:txBody>
      </p:sp>
      <p:sp>
        <p:nvSpPr>
          <p:cNvPr id="5026" name="Google Shape;5026;g221c60a57bc_2_47"/>
          <p:cNvSpPr txBox="1"/>
          <p:nvPr>
            <p:ph idx="7" type="title"/>
          </p:nvPr>
        </p:nvSpPr>
        <p:spPr>
          <a:xfrm>
            <a:off x="817550" y="3370525"/>
            <a:ext cx="23241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
              <a:t>Sans histoire</a:t>
            </a:r>
            <a:endParaRPr/>
          </a:p>
        </p:txBody>
      </p:sp>
      <p:sp>
        <p:nvSpPr>
          <p:cNvPr id="5027" name="Google Shape;5027;g221c60a57bc_2_47"/>
          <p:cNvSpPr txBox="1"/>
          <p:nvPr>
            <p:ph idx="8" type="subTitle"/>
          </p:nvPr>
        </p:nvSpPr>
        <p:spPr>
          <a:xfrm>
            <a:off x="817550" y="3754224"/>
            <a:ext cx="2324100" cy="879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Garry’s Mod</a:t>
            </a:r>
            <a:endParaRPr/>
          </a:p>
        </p:txBody>
      </p:sp>
      <p:sp>
        <p:nvSpPr>
          <p:cNvPr id="5028" name="Google Shape;5028;g221c60a57bc_2_47"/>
          <p:cNvSpPr txBox="1"/>
          <p:nvPr>
            <p:ph idx="9" type="title"/>
          </p:nvPr>
        </p:nvSpPr>
        <p:spPr>
          <a:xfrm>
            <a:off x="3409950" y="3370525"/>
            <a:ext cx="23241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
              <a:t>Une histoire que l’on découvre en explorant</a:t>
            </a:r>
            <a:endParaRPr/>
          </a:p>
        </p:txBody>
      </p:sp>
      <p:sp>
        <p:nvSpPr>
          <p:cNvPr id="5029" name="Google Shape;5029;g221c60a57bc_2_47"/>
          <p:cNvSpPr txBox="1"/>
          <p:nvPr>
            <p:ph idx="13" type="subTitle"/>
          </p:nvPr>
        </p:nvSpPr>
        <p:spPr>
          <a:xfrm>
            <a:off x="3409950" y="3754224"/>
            <a:ext cx="2324100" cy="879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Tunic, Dark Souls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3" name="Shape 5033"/>
        <p:cNvGrpSpPr/>
        <p:nvPr/>
      </p:nvGrpSpPr>
      <p:grpSpPr>
        <a:xfrm>
          <a:off x="0" y="0"/>
          <a:ext cx="0" cy="0"/>
          <a:chOff x="0" y="0"/>
          <a:chExt cx="0" cy="0"/>
        </a:xfrm>
      </p:grpSpPr>
      <p:sp>
        <p:nvSpPr>
          <p:cNvPr id="5034" name="Google Shape;5034;g21e140e0c43_0_8508"/>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a:t>Raconter son histoire</a:t>
            </a:r>
            <a:endParaRPr/>
          </a:p>
        </p:txBody>
      </p:sp>
      <p:sp>
        <p:nvSpPr>
          <p:cNvPr id="5035" name="Google Shape;5035;g21e140e0c43_0_8508"/>
          <p:cNvSpPr txBox="1"/>
          <p:nvPr>
            <p:ph idx="1" type="subTitle"/>
          </p:nvPr>
        </p:nvSpPr>
        <p:spPr>
          <a:xfrm>
            <a:off x="1753050" y="2370125"/>
            <a:ext cx="56379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lang="en"/>
              <a:t>gandalf</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9" name="Shape 5039"/>
        <p:cNvGrpSpPr/>
        <p:nvPr/>
      </p:nvGrpSpPr>
      <p:grpSpPr>
        <a:xfrm>
          <a:off x="0" y="0"/>
          <a:ext cx="0" cy="0"/>
          <a:chOff x="0" y="0"/>
          <a:chExt cx="0" cy="0"/>
        </a:xfrm>
      </p:grpSpPr>
      <p:sp>
        <p:nvSpPr>
          <p:cNvPr id="5040" name="Google Shape;5040;g221c60a57bc_2_64"/>
          <p:cNvSpPr txBox="1"/>
          <p:nvPr>
            <p:ph idx="1" type="body"/>
          </p:nvPr>
        </p:nvSpPr>
        <p:spPr>
          <a:xfrm>
            <a:off x="1035750" y="1013975"/>
            <a:ext cx="7072500" cy="355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Ce n’est pas simplement submerger son·sa joueur·euse avec des bulles et des dialogues pour qu’il·elle comprenne toute l’histoire.</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p:txBody>
      </p:sp>
      <p:sp>
        <p:nvSpPr>
          <p:cNvPr id="5041" name="Google Shape;5041;g221c60a57bc_2_64"/>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Raconter son histoire</a:t>
            </a:r>
            <a:endParaRPr/>
          </a:p>
        </p:txBody>
      </p:sp>
      <p:pic>
        <p:nvPicPr>
          <p:cNvPr id="5042" name="Google Shape;5042;g221c60a57bc_2_64"/>
          <p:cNvPicPr preferRelativeResize="0"/>
          <p:nvPr/>
        </p:nvPicPr>
        <p:blipFill rotWithShape="1">
          <a:blip r:embed="rId3">
            <a:alphaModFix/>
          </a:blip>
          <a:srcRect b="0" l="0" r="0" t="0"/>
          <a:stretch/>
        </p:blipFill>
        <p:spPr>
          <a:xfrm>
            <a:off x="1968388" y="1832375"/>
            <a:ext cx="5207226" cy="28639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6" name="Shape 5046"/>
        <p:cNvGrpSpPr/>
        <p:nvPr/>
      </p:nvGrpSpPr>
      <p:grpSpPr>
        <a:xfrm>
          <a:off x="0" y="0"/>
          <a:ext cx="0" cy="0"/>
          <a:chOff x="0" y="0"/>
          <a:chExt cx="0" cy="0"/>
        </a:xfrm>
      </p:grpSpPr>
      <p:sp>
        <p:nvSpPr>
          <p:cNvPr id="5047" name="Google Shape;5047;g221c60a57bc_2_73"/>
          <p:cNvSpPr txBox="1"/>
          <p:nvPr>
            <p:ph type="title"/>
          </p:nvPr>
        </p:nvSpPr>
        <p:spPr>
          <a:xfrm>
            <a:off x="311700" y="33927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Il y a beaucoup de façons de raconter son histoire</a:t>
            </a:r>
            <a:endParaRPr/>
          </a:p>
        </p:txBody>
      </p:sp>
      <p:sp>
        <p:nvSpPr>
          <p:cNvPr id="5048" name="Google Shape;5048;g221c60a57bc_2_73"/>
          <p:cNvSpPr txBox="1"/>
          <p:nvPr>
            <p:ph idx="2" type="title"/>
          </p:nvPr>
        </p:nvSpPr>
        <p:spPr>
          <a:xfrm>
            <a:off x="756050" y="1037200"/>
            <a:ext cx="2258700" cy="598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
              <a:t>Raconter à travers la cadence du jeu.</a:t>
            </a:r>
            <a:endParaRPr/>
          </a:p>
        </p:txBody>
      </p:sp>
      <p:sp>
        <p:nvSpPr>
          <p:cNvPr id="5049" name="Google Shape;5049;g221c60a57bc_2_73"/>
          <p:cNvSpPr txBox="1"/>
          <p:nvPr>
            <p:ph idx="3" type="title"/>
          </p:nvPr>
        </p:nvSpPr>
        <p:spPr>
          <a:xfrm>
            <a:off x="3384450" y="1037200"/>
            <a:ext cx="2258700" cy="861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
              <a:t>Raconter au travers de ses objets et de son décor.</a:t>
            </a:r>
            <a:endParaRPr/>
          </a:p>
        </p:txBody>
      </p:sp>
      <p:sp>
        <p:nvSpPr>
          <p:cNvPr id="5050" name="Google Shape;5050;g221c60a57bc_2_73"/>
          <p:cNvSpPr txBox="1"/>
          <p:nvPr>
            <p:ph idx="5" type="title"/>
          </p:nvPr>
        </p:nvSpPr>
        <p:spPr>
          <a:xfrm>
            <a:off x="6012850" y="1005900"/>
            <a:ext cx="2258700" cy="1501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SzPts val="1600"/>
              <a:buNone/>
            </a:pPr>
            <a:r>
              <a:rPr lang="en"/>
              <a:t>Raconter au travers du gameplay et des mécaniques mises à dispositions du·de la joueur·euse.</a:t>
            </a:r>
            <a:endParaRPr/>
          </a:p>
        </p:txBody>
      </p:sp>
      <p:pic>
        <p:nvPicPr>
          <p:cNvPr id="5051" name="Google Shape;5051;g221c60a57bc_2_73">
            <a:hlinkClick r:id="rId3"/>
          </p:cNvPr>
          <p:cNvPicPr preferRelativeResize="0"/>
          <p:nvPr/>
        </p:nvPicPr>
        <p:blipFill rotWithShape="1">
          <a:blip r:embed="rId4">
            <a:alphaModFix/>
          </a:blip>
          <a:srcRect b="0" l="0" r="0" t="0"/>
          <a:stretch/>
        </p:blipFill>
        <p:spPr>
          <a:xfrm>
            <a:off x="3182525" y="2266800"/>
            <a:ext cx="2502499" cy="2441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5" name="Shape 5055"/>
        <p:cNvGrpSpPr/>
        <p:nvPr/>
      </p:nvGrpSpPr>
      <p:grpSpPr>
        <a:xfrm>
          <a:off x="0" y="0"/>
          <a:ext cx="0" cy="0"/>
          <a:chOff x="0" y="0"/>
          <a:chExt cx="0" cy="0"/>
        </a:xfrm>
      </p:grpSpPr>
      <p:sp>
        <p:nvSpPr>
          <p:cNvPr id="5056" name="Google Shape;5056;g221c60a57bc_3_5"/>
          <p:cNvSpPr txBox="1"/>
          <p:nvPr>
            <p:ph type="title"/>
          </p:nvPr>
        </p:nvSpPr>
        <p:spPr>
          <a:xfrm>
            <a:off x="742950" y="642400"/>
            <a:ext cx="7658100" cy="3981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Écrire une histoire, où le·a lecteur·trice est un·e joueur·euse, et où l'on doit répondre à la question "que dois-je faire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0" name="Shape 5060"/>
        <p:cNvGrpSpPr/>
        <p:nvPr/>
      </p:nvGrpSpPr>
      <p:grpSpPr>
        <a:xfrm>
          <a:off x="0" y="0"/>
          <a:ext cx="0" cy="0"/>
          <a:chOff x="0" y="0"/>
          <a:chExt cx="0" cy="0"/>
        </a:xfrm>
      </p:grpSpPr>
      <p:sp>
        <p:nvSpPr>
          <p:cNvPr id="5061" name="Google Shape;5061;g11ecfa7e1b1_0_0"/>
          <p:cNvSpPr txBox="1"/>
          <p:nvPr>
            <p:ph type="ctrTitle"/>
          </p:nvPr>
        </p:nvSpPr>
        <p:spPr>
          <a:xfrm>
            <a:off x="1589700" y="2044500"/>
            <a:ext cx="5964600" cy="18291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5200"/>
              <a:buNone/>
            </a:pPr>
            <a:r>
              <a:rPr lang="en"/>
              <a:t>Introduction au développement de jeu vidéo</a:t>
            </a:r>
            <a:endParaRPr/>
          </a:p>
        </p:txBody>
      </p:sp>
      <p:sp>
        <p:nvSpPr>
          <p:cNvPr id="5062" name="Google Shape;5062;g11ecfa7e1b1_0_0"/>
          <p:cNvSpPr txBox="1"/>
          <p:nvPr>
            <p:ph idx="1" type="subTitle"/>
          </p:nvPr>
        </p:nvSpPr>
        <p:spPr>
          <a:xfrm>
            <a:off x="1753050" y="3757375"/>
            <a:ext cx="56379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GDE-101 - 19.03.2024 </a:t>
            </a:r>
            <a:endParaRPr/>
          </a:p>
        </p:txBody>
      </p:sp>
      <p:pic>
        <p:nvPicPr>
          <p:cNvPr id="5063" name="Google Shape;5063;g11ecfa7e1b1_0_0">
            <a:hlinkClick r:id="rId3"/>
          </p:cNvPr>
          <p:cNvPicPr preferRelativeResize="0"/>
          <p:nvPr/>
        </p:nvPicPr>
        <p:blipFill rotWithShape="1">
          <a:blip r:embed="rId4">
            <a:alphaModFix/>
          </a:blip>
          <a:srcRect b="0" l="0" r="0" t="0"/>
          <a:stretch/>
        </p:blipFill>
        <p:spPr>
          <a:xfrm>
            <a:off x="8370800" y="4847025"/>
            <a:ext cx="728664" cy="256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7" name="Shape 5067"/>
        <p:cNvGrpSpPr/>
        <p:nvPr/>
      </p:nvGrpSpPr>
      <p:grpSpPr>
        <a:xfrm>
          <a:off x="0" y="0"/>
          <a:ext cx="0" cy="0"/>
          <a:chOff x="0" y="0"/>
          <a:chExt cx="0" cy="0"/>
        </a:xfrm>
      </p:grpSpPr>
      <p:sp>
        <p:nvSpPr>
          <p:cNvPr id="5068" name="Google Shape;5068;g11ecfa7e1b1_0_6"/>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a:t>Storytelling - Exercice</a:t>
            </a:r>
            <a:endParaRPr/>
          </a:p>
        </p:txBody>
      </p:sp>
      <p:sp>
        <p:nvSpPr>
          <p:cNvPr id="5069" name="Google Shape;5069;g11ecfa7e1b1_0_6"/>
          <p:cNvSpPr txBox="1"/>
          <p:nvPr>
            <p:ph idx="1" type="subTitle"/>
          </p:nvPr>
        </p:nvSpPr>
        <p:spPr>
          <a:xfrm>
            <a:off x="1753050" y="2370125"/>
            <a:ext cx="56379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lang="en"/>
              <a:t>Concrètement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3" name="Shape 5073"/>
        <p:cNvGrpSpPr/>
        <p:nvPr/>
      </p:nvGrpSpPr>
      <p:grpSpPr>
        <a:xfrm>
          <a:off x="0" y="0"/>
          <a:ext cx="0" cy="0"/>
          <a:chOff x="0" y="0"/>
          <a:chExt cx="0" cy="0"/>
        </a:xfrm>
      </p:grpSpPr>
      <p:sp>
        <p:nvSpPr>
          <p:cNvPr id="5074" name="Google Shape;5074;g11ecfa7e1b1_0_37"/>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a:t>Création des piliers</a:t>
            </a:r>
            <a:endParaRPr/>
          </a:p>
        </p:txBody>
      </p:sp>
      <p:sp>
        <p:nvSpPr>
          <p:cNvPr id="5075" name="Google Shape;5075;g11ecfa7e1b1_0_37"/>
          <p:cNvSpPr txBox="1"/>
          <p:nvPr>
            <p:ph idx="1" type="subTitle"/>
          </p:nvPr>
        </p:nvSpPr>
        <p:spPr>
          <a:xfrm>
            <a:off x="1753050" y="2370125"/>
            <a:ext cx="56379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lang="en"/>
              <a:t>demon slayer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7" name="Shape 4257"/>
        <p:cNvGrpSpPr/>
        <p:nvPr/>
      </p:nvGrpSpPr>
      <p:grpSpPr>
        <a:xfrm>
          <a:off x="0" y="0"/>
          <a:ext cx="0" cy="0"/>
          <a:chOff x="0" y="0"/>
          <a:chExt cx="0" cy="0"/>
        </a:xfrm>
      </p:grpSpPr>
      <p:sp>
        <p:nvSpPr>
          <p:cNvPr id="4258" name="Google Shape;4258;g21e140e0c43_0_4249"/>
          <p:cNvSpPr txBox="1"/>
          <p:nvPr>
            <p:ph idx="1" type="body"/>
          </p:nvPr>
        </p:nvSpPr>
        <p:spPr>
          <a:xfrm>
            <a:off x="778900" y="1013975"/>
            <a:ext cx="7072500" cy="35547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 sz="1600"/>
              <a:t>Hésitez pas à rendre ! On est des testeurs offerts et gratuits dispo pour vous :D</a:t>
            </a:r>
            <a:endParaRPr sz="1600"/>
          </a:p>
          <a:p>
            <a:pPr indent="-330200" lvl="0" marL="457200" rtl="0" algn="l">
              <a:lnSpc>
                <a:spcPct val="100000"/>
              </a:lnSpc>
              <a:spcBef>
                <a:spcPts val="0"/>
              </a:spcBef>
              <a:spcAft>
                <a:spcPts val="0"/>
              </a:spcAft>
              <a:buSzPts val="1600"/>
              <a:buChar char="-"/>
            </a:pPr>
            <a:r>
              <a:rPr lang="en" sz="1600"/>
              <a:t>Le rendu qu’on a eu : déjà très complet, donne une idée grâce au jeu dont il tire de l’inspiration, tout en s’en détachant avec des mécaniques principales qui change le gameplay. Semble </a:t>
            </a:r>
            <a:r>
              <a:rPr lang="en" sz="1600"/>
              <a:t>adéquat </a:t>
            </a:r>
            <a:r>
              <a:rPr lang="en" sz="1600"/>
              <a:t>pour être implémenter sur PICO-8 (peut-être un peu compliqué à cause de la génération procédurale, à tester). </a:t>
            </a:r>
            <a:r>
              <a:rPr lang="en" sz="800"/>
              <a:t>(J’ai pas beaucoup plus de remarques mais si tu veux on en rediscute)</a:t>
            </a:r>
            <a:endParaRPr sz="800"/>
          </a:p>
        </p:txBody>
      </p:sp>
      <p:sp>
        <p:nvSpPr>
          <p:cNvPr id="4259" name="Google Shape;4259;g21e140e0c43_0_4249"/>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1 rendu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9" name="Shape 5079"/>
        <p:cNvGrpSpPr/>
        <p:nvPr/>
      </p:nvGrpSpPr>
      <p:grpSpPr>
        <a:xfrm>
          <a:off x="0" y="0"/>
          <a:ext cx="0" cy="0"/>
          <a:chOff x="0" y="0"/>
          <a:chExt cx="0" cy="0"/>
        </a:xfrm>
      </p:grpSpPr>
      <p:sp>
        <p:nvSpPr>
          <p:cNvPr id="5080" name="Google Shape;5080;g221c60a57bc_2_90"/>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Trouver ses game pillars</a:t>
            </a:r>
            <a:endParaRPr/>
          </a:p>
        </p:txBody>
      </p:sp>
      <p:sp>
        <p:nvSpPr>
          <p:cNvPr id="5081" name="Google Shape;5081;g221c60a57bc_2_90"/>
          <p:cNvSpPr txBox="1"/>
          <p:nvPr>
            <p:ph idx="1" type="body"/>
          </p:nvPr>
        </p:nvSpPr>
        <p:spPr>
          <a:xfrm>
            <a:off x="944475" y="1024325"/>
            <a:ext cx="7072500" cy="355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Trouvez les game pillars de votre jeu (une chose qui caractérise votre jeu), et créez un pitch, que vous reprendrez la semaine prochaine pour écrire votre histoire à partir de ceux-ci.</a:t>
            </a:r>
            <a:endParaRPr/>
          </a:p>
        </p:txBody>
      </p:sp>
      <p:pic>
        <p:nvPicPr>
          <p:cNvPr id="5082" name="Google Shape;5082;g221c60a57bc_2_90">
            <a:hlinkClick r:id="rId3"/>
          </p:cNvPr>
          <p:cNvPicPr preferRelativeResize="0"/>
          <p:nvPr/>
        </p:nvPicPr>
        <p:blipFill rotWithShape="1">
          <a:blip r:embed="rId4">
            <a:alphaModFix/>
          </a:blip>
          <a:srcRect b="0" l="0" r="0" t="0"/>
          <a:stretch/>
        </p:blipFill>
        <p:spPr>
          <a:xfrm>
            <a:off x="2777475" y="2353050"/>
            <a:ext cx="3589050" cy="17945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6" name="Shape 5086"/>
        <p:cNvGrpSpPr/>
        <p:nvPr/>
      </p:nvGrpSpPr>
      <p:grpSpPr>
        <a:xfrm>
          <a:off x="0" y="0"/>
          <a:ext cx="0" cy="0"/>
          <a:chOff x="0" y="0"/>
          <a:chExt cx="0" cy="0"/>
        </a:xfrm>
      </p:grpSpPr>
      <p:sp>
        <p:nvSpPr>
          <p:cNvPr id="5087" name="Google Shape;5087;g11ecfa7e1b1_0_58"/>
          <p:cNvSpPr txBox="1"/>
          <p:nvPr>
            <p:ph idx="1" type="body"/>
          </p:nvPr>
        </p:nvSpPr>
        <p:spPr>
          <a:xfrm>
            <a:off x="778900" y="1013975"/>
            <a:ext cx="7072500" cy="35547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Les projets ne sont pas obligatoires, mais peuvent vous aider à progresser.</a:t>
            </a:r>
            <a:endParaRPr/>
          </a:p>
          <a:p>
            <a:pPr indent="-330200" lvl="1" marL="914400" rtl="0" algn="l">
              <a:lnSpc>
                <a:spcPct val="100000"/>
              </a:lnSpc>
              <a:spcBef>
                <a:spcPts val="0"/>
              </a:spcBef>
              <a:spcAft>
                <a:spcPts val="0"/>
              </a:spcAft>
              <a:buSzPts val="1600"/>
              <a:buChar char="-"/>
            </a:pPr>
            <a:r>
              <a:rPr lang="en"/>
              <a:t>Si vous les rendez, on jette un œil de toute façon.</a:t>
            </a:r>
            <a:endParaRPr/>
          </a:p>
          <a:p>
            <a:pPr indent="-330200" lvl="1" marL="914400" rtl="0" algn="l">
              <a:lnSpc>
                <a:spcPct val="100000"/>
              </a:lnSpc>
              <a:spcBef>
                <a:spcPts val="0"/>
              </a:spcBef>
              <a:spcAft>
                <a:spcPts val="0"/>
              </a:spcAft>
              <a:buSzPts val="1600"/>
              <a:buChar char="-"/>
            </a:pPr>
            <a:r>
              <a:rPr lang="en"/>
              <a:t>Rendez les forcément via le formulaire Moodle (:</a:t>
            </a:r>
            <a:endParaRPr/>
          </a:p>
          <a:p>
            <a:pPr indent="-342900" lvl="0" marL="457200" rtl="0" algn="l">
              <a:lnSpc>
                <a:spcPct val="100000"/>
              </a:lnSpc>
              <a:spcBef>
                <a:spcPts val="0"/>
              </a:spcBef>
              <a:spcAft>
                <a:spcPts val="0"/>
              </a:spcAft>
              <a:buSzPts val="1800"/>
              <a:buChar char="-"/>
            </a:pPr>
            <a:r>
              <a:rPr lang="en"/>
              <a:t>N’hésitez pas à partager vos créations !</a:t>
            </a:r>
            <a:endParaRPr/>
          </a:p>
          <a:p>
            <a:pPr indent="-330200" lvl="1" marL="914400" rtl="0" algn="l">
              <a:lnSpc>
                <a:spcPct val="100000"/>
              </a:lnSpc>
              <a:spcBef>
                <a:spcPts val="0"/>
              </a:spcBef>
              <a:spcAft>
                <a:spcPts val="0"/>
              </a:spcAft>
              <a:buSzPts val="1600"/>
              <a:buChar char="-"/>
            </a:pPr>
            <a:r>
              <a:rPr lang="en"/>
              <a:t>Sur Moodle, le forum Discussions, sur Discord</a:t>
            </a:r>
            <a:endParaRPr/>
          </a:p>
          <a:p>
            <a:pPr indent="-342900" lvl="0" marL="457200" rtl="0" algn="l">
              <a:lnSpc>
                <a:spcPct val="100000"/>
              </a:lnSpc>
              <a:spcBef>
                <a:spcPts val="0"/>
              </a:spcBef>
              <a:spcAft>
                <a:spcPts val="0"/>
              </a:spcAft>
              <a:buSzPts val="1800"/>
              <a:buChar char="-"/>
            </a:pPr>
            <a:r>
              <a:rPr lang="en"/>
              <a:t>N’hésitez pas à donner un avis sur les créations !</a:t>
            </a:r>
            <a:endParaRPr/>
          </a:p>
          <a:p>
            <a:pPr indent="-330200" lvl="1" marL="914400" rtl="0" algn="l">
              <a:lnSpc>
                <a:spcPct val="100000"/>
              </a:lnSpc>
              <a:spcBef>
                <a:spcPts val="0"/>
              </a:spcBef>
              <a:spcAft>
                <a:spcPts val="0"/>
              </a:spcAft>
              <a:buSzPts val="1600"/>
              <a:buChar char="-"/>
            </a:pPr>
            <a:r>
              <a:rPr lang="en"/>
              <a:t>Tout avis est bon à prendre tant qu’il est respectueux.</a:t>
            </a:r>
            <a:endParaRPr/>
          </a:p>
          <a:p>
            <a:pPr indent="-330200" lvl="1" marL="914400" rtl="0" algn="l">
              <a:lnSpc>
                <a:spcPct val="100000"/>
              </a:lnSpc>
              <a:spcBef>
                <a:spcPts val="0"/>
              </a:spcBef>
              <a:spcAft>
                <a:spcPts val="0"/>
              </a:spcAft>
              <a:buSzPts val="1600"/>
              <a:buChar char="-"/>
            </a:pPr>
            <a:r>
              <a:rPr lang="en"/>
              <a:t>Les “J’aime bien”/”J’aime pas”, c’est </a:t>
            </a:r>
            <a:r>
              <a:rPr i="1" lang="en"/>
              <a:t>aussi</a:t>
            </a:r>
            <a:r>
              <a:rPr lang="en"/>
              <a:t> utile, tant que c’est construit un minimum.</a:t>
            </a:r>
            <a:endParaRPr/>
          </a:p>
        </p:txBody>
      </p:sp>
      <p:sp>
        <p:nvSpPr>
          <p:cNvPr id="5088" name="Google Shape;5088;g11ecfa7e1b1_0_58"/>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Petit rappel...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2" name="Shape 5092"/>
        <p:cNvGrpSpPr/>
        <p:nvPr/>
      </p:nvGrpSpPr>
      <p:grpSpPr>
        <a:xfrm>
          <a:off x="0" y="0"/>
          <a:ext cx="0" cy="0"/>
          <a:chOff x="0" y="0"/>
          <a:chExt cx="0" cy="0"/>
        </a:xfrm>
      </p:grpSpPr>
      <p:sp>
        <p:nvSpPr>
          <p:cNvPr id="5093" name="Google Shape;5093;g11ecfa7e1b1_0_64"/>
          <p:cNvSpPr txBox="1"/>
          <p:nvPr>
            <p:ph idx="1" type="body"/>
          </p:nvPr>
        </p:nvSpPr>
        <p:spPr>
          <a:xfrm>
            <a:off x="3038700" y="1995800"/>
            <a:ext cx="3066600" cy="196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u="sng">
                <a:solidFill>
                  <a:schemeClr val="hlink"/>
                </a:solidFill>
                <a:hlinkClick r:id="rId3"/>
              </a:rPr>
              <a:t>discord.gg/8tVCZJG</a:t>
            </a:r>
            <a:endParaRPr/>
          </a:p>
          <a:p>
            <a:pPr indent="0" lvl="0" marL="0" rtl="0" algn="ctr">
              <a:lnSpc>
                <a:spcPct val="100000"/>
              </a:lnSpc>
              <a:spcBef>
                <a:spcPts val="1600"/>
              </a:spcBef>
              <a:spcAft>
                <a:spcPts val="0"/>
              </a:spcAft>
              <a:buSzPts val="1600"/>
              <a:buNone/>
            </a:pPr>
            <a:r>
              <a:rPr lang="en"/>
              <a:t>Par écrit : canal #en-direct</a:t>
            </a:r>
            <a:endParaRPr/>
          </a:p>
          <a:p>
            <a:pPr indent="0" lvl="0" marL="0" rtl="0" algn="ctr">
              <a:lnSpc>
                <a:spcPct val="100000"/>
              </a:lnSpc>
              <a:spcBef>
                <a:spcPts val="1600"/>
              </a:spcBef>
              <a:spcAft>
                <a:spcPts val="1600"/>
              </a:spcAft>
              <a:buSzPts val="1600"/>
              <a:buNone/>
            </a:pPr>
            <a:r>
              <a:rPr lang="en"/>
              <a:t>Par oral : lever la main (:</a:t>
            </a:r>
            <a:endParaRPr/>
          </a:p>
        </p:txBody>
      </p:sp>
      <p:sp>
        <p:nvSpPr>
          <p:cNvPr id="5094" name="Google Shape;5094;g11ecfa7e1b1_0_64"/>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Des questions ?</a:t>
            </a:r>
            <a:endParaRPr/>
          </a:p>
        </p:txBody>
      </p:sp>
      <p:grpSp>
        <p:nvGrpSpPr>
          <p:cNvPr id="5095" name="Google Shape;5095;g11ecfa7e1b1_0_64"/>
          <p:cNvGrpSpPr/>
          <p:nvPr/>
        </p:nvGrpSpPr>
        <p:grpSpPr>
          <a:xfrm>
            <a:off x="1178977" y="2549753"/>
            <a:ext cx="1021829" cy="860691"/>
            <a:chOff x="3338952" y="1290190"/>
            <a:chExt cx="1021829" cy="860691"/>
          </a:xfrm>
        </p:grpSpPr>
        <p:sp>
          <p:nvSpPr>
            <p:cNvPr id="5096" name="Google Shape;5096;g11ecfa7e1b1_0_64"/>
            <p:cNvSpPr/>
            <p:nvPr/>
          </p:nvSpPr>
          <p:spPr>
            <a:xfrm>
              <a:off x="4252239"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7" name="Google Shape;5097;g11ecfa7e1b1_0_64"/>
            <p:cNvSpPr/>
            <p:nvPr/>
          </p:nvSpPr>
          <p:spPr>
            <a:xfrm>
              <a:off x="4252239"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8" name="Google Shape;5098;g11ecfa7e1b1_0_64"/>
            <p:cNvSpPr/>
            <p:nvPr/>
          </p:nvSpPr>
          <p:spPr>
            <a:xfrm>
              <a:off x="4252239"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9" name="Google Shape;5099;g11ecfa7e1b1_0_64"/>
            <p:cNvSpPr/>
            <p:nvPr/>
          </p:nvSpPr>
          <p:spPr>
            <a:xfrm>
              <a:off x="4252784" y="1935416"/>
              <a:ext cx="53765" cy="53765"/>
            </a:xfrm>
            <a:custGeom>
              <a:rect b="b" l="l" r="r" t="t"/>
              <a:pathLst>
                <a:path extrusionOk="0" h="3452" w="3452">
                  <a:moveTo>
                    <a:pt x="0" y="0"/>
                  </a:moveTo>
                  <a:lnTo>
                    <a:pt x="0"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0" name="Google Shape;5100;g11ecfa7e1b1_0_64"/>
            <p:cNvSpPr/>
            <p:nvPr/>
          </p:nvSpPr>
          <p:spPr>
            <a:xfrm>
              <a:off x="4198505" y="2042307"/>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1" name="Google Shape;5101;g11ecfa7e1b1_0_64"/>
            <p:cNvSpPr/>
            <p:nvPr/>
          </p:nvSpPr>
          <p:spPr>
            <a:xfrm>
              <a:off x="4198505" y="1988604"/>
              <a:ext cx="54840" cy="54808"/>
            </a:xfrm>
            <a:custGeom>
              <a:rect b="b" l="l" r="r" t="t"/>
              <a:pathLst>
                <a:path extrusionOk="0" h="3519" w="3521">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2" name="Google Shape;5102;g11ecfa7e1b1_0_64"/>
            <p:cNvSpPr/>
            <p:nvPr/>
          </p:nvSpPr>
          <p:spPr>
            <a:xfrm>
              <a:off x="4199035" y="1989165"/>
              <a:ext cx="53765" cy="53687"/>
            </a:xfrm>
            <a:custGeom>
              <a:rect b="b" l="l" r="r" t="t"/>
              <a:pathLst>
                <a:path extrusionOk="0" h="3447" w="3452">
                  <a:moveTo>
                    <a:pt x="1" y="1"/>
                  </a:moveTo>
                  <a:lnTo>
                    <a:pt x="1" y="3447"/>
                  </a:lnTo>
                  <a:lnTo>
                    <a:pt x="3451" y="3447"/>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3" name="Google Shape;5103;g11ecfa7e1b1_0_64"/>
            <p:cNvSpPr/>
            <p:nvPr/>
          </p:nvSpPr>
          <p:spPr>
            <a:xfrm>
              <a:off x="4198505" y="1934871"/>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4" name="Google Shape;5104;g11ecfa7e1b1_0_64"/>
            <p:cNvSpPr/>
            <p:nvPr/>
          </p:nvSpPr>
          <p:spPr>
            <a:xfrm>
              <a:off x="4199035" y="1935416"/>
              <a:ext cx="53765" cy="53765"/>
            </a:xfrm>
            <a:custGeom>
              <a:rect b="b" l="l" r="r" t="t"/>
              <a:pathLst>
                <a:path extrusionOk="0" h="3452" w="3452">
                  <a:moveTo>
                    <a:pt x="1" y="0"/>
                  </a:moveTo>
                  <a:lnTo>
                    <a:pt x="1" y="3452"/>
                  </a:lnTo>
                  <a:lnTo>
                    <a:pt x="3451" y="3452"/>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5" name="Google Shape;5105;g11ecfa7e1b1_0_64"/>
            <p:cNvSpPr/>
            <p:nvPr/>
          </p:nvSpPr>
          <p:spPr>
            <a:xfrm>
              <a:off x="4198505"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6" name="Google Shape;5106;g11ecfa7e1b1_0_64"/>
            <p:cNvSpPr/>
            <p:nvPr/>
          </p:nvSpPr>
          <p:spPr>
            <a:xfrm>
              <a:off x="4199035" y="1881666"/>
              <a:ext cx="53765" cy="53765"/>
            </a:xfrm>
            <a:custGeom>
              <a:rect b="b" l="l" r="r" t="t"/>
              <a:pathLst>
                <a:path extrusionOk="0" h="3452" w="3452">
                  <a:moveTo>
                    <a:pt x="1" y="1"/>
                  </a:moveTo>
                  <a:lnTo>
                    <a:pt x="1" y="3451"/>
                  </a:lnTo>
                  <a:lnTo>
                    <a:pt x="3451" y="3451"/>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7" name="Google Shape;5107;g11ecfa7e1b1_0_64"/>
            <p:cNvSpPr/>
            <p:nvPr/>
          </p:nvSpPr>
          <p:spPr>
            <a:xfrm>
              <a:off x="4198505"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8" name="Google Shape;5108;g11ecfa7e1b1_0_64"/>
            <p:cNvSpPr/>
            <p:nvPr/>
          </p:nvSpPr>
          <p:spPr>
            <a:xfrm>
              <a:off x="4199035" y="1827979"/>
              <a:ext cx="53765" cy="53703"/>
            </a:xfrm>
            <a:custGeom>
              <a:rect b="b" l="l" r="r" t="t"/>
              <a:pathLst>
                <a:path extrusionOk="0" h="3448" w="3452">
                  <a:moveTo>
                    <a:pt x="1" y="0"/>
                  </a:moveTo>
                  <a:lnTo>
                    <a:pt x="1" y="3448"/>
                  </a:lnTo>
                  <a:lnTo>
                    <a:pt x="3451" y="3448"/>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9" name="Google Shape;5109;g11ecfa7e1b1_0_64"/>
            <p:cNvSpPr/>
            <p:nvPr/>
          </p:nvSpPr>
          <p:spPr>
            <a:xfrm>
              <a:off x="4198505"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0" name="Google Shape;5110;g11ecfa7e1b1_0_64"/>
            <p:cNvSpPr/>
            <p:nvPr/>
          </p:nvSpPr>
          <p:spPr>
            <a:xfrm>
              <a:off x="4199035" y="1774246"/>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1" name="Google Shape;5111;g11ecfa7e1b1_0_64"/>
            <p:cNvSpPr/>
            <p:nvPr/>
          </p:nvSpPr>
          <p:spPr>
            <a:xfrm>
              <a:off x="4144818" y="2042307"/>
              <a:ext cx="54777" cy="54840"/>
            </a:xfrm>
            <a:custGeom>
              <a:rect b="b" l="l" r="r" t="t"/>
              <a:pathLst>
                <a:path extrusionOk="0" h="3521" w="3517">
                  <a:moveTo>
                    <a:pt x="0" y="0"/>
                  </a:moveTo>
                  <a:lnTo>
                    <a:pt x="0" y="3521"/>
                  </a:lnTo>
                  <a:lnTo>
                    <a:pt x="3516" y="3521"/>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2" name="Google Shape;5112;g11ecfa7e1b1_0_64"/>
            <p:cNvSpPr/>
            <p:nvPr/>
          </p:nvSpPr>
          <p:spPr>
            <a:xfrm>
              <a:off x="4144818" y="1988604"/>
              <a:ext cx="54777" cy="54808"/>
            </a:xfrm>
            <a:custGeom>
              <a:rect b="b" l="l" r="r" t="t"/>
              <a:pathLst>
                <a:path extrusionOk="0" h="3519" w="3517">
                  <a:moveTo>
                    <a:pt x="0" y="1"/>
                  </a:moveTo>
                  <a:lnTo>
                    <a:pt x="0" y="3519"/>
                  </a:lnTo>
                  <a:lnTo>
                    <a:pt x="3516" y="3519"/>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3" name="Google Shape;5113;g11ecfa7e1b1_0_64"/>
            <p:cNvSpPr/>
            <p:nvPr/>
          </p:nvSpPr>
          <p:spPr>
            <a:xfrm>
              <a:off x="4145348" y="1989165"/>
              <a:ext cx="53703" cy="53687"/>
            </a:xfrm>
            <a:custGeom>
              <a:rect b="b" l="l" r="r" t="t"/>
              <a:pathLst>
                <a:path extrusionOk="0" h="3447" w="3448">
                  <a:moveTo>
                    <a:pt x="0" y="1"/>
                  </a:moveTo>
                  <a:lnTo>
                    <a:pt x="0" y="3447"/>
                  </a:lnTo>
                  <a:lnTo>
                    <a:pt x="3448" y="3447"/>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4" name="Google Shape;5114;g11ecfa7e1b1_0_64"/>
            <p:cNvSpPr/>
            <p:nvPr/>
          </p:nvSpPr>
          <p:spPr>
            <a:xfrm>
              <a:off x="4144818" y="1934871"/>
              <a:ext cx="54777" cy="54855"/>
            </a:xfrm>
            <a:custGeom>
              <a:rect b="b" l="l" r="r" t="t"/>
              <a:pathLst>
                <a:path extrusionOk="0" h="3522"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5" name="Google Shape;5115;g11ecfa7e1b1_0_64"/>
            <p:cNvSpPr/>
            <p:nvPr/>
          </p:nvSpPr>
          <p:spPr>
            <a:xfrm>
              <a:off x="4145348" y="1935416"/>
              <a:ext cx="53703" cy="53765"/>
            </a:xfrm>
            <a:custGeom>
              <a:rect b="b" l="l" r="r" t="t"/>
              <a:pathLst>
                <a:path extrusionOk="0" h="3452" w="3448">
                  <a:moveTo>
                    <a:pt x="0" y="0"/>
                  </a:moveTo>
                  <a:lnTo>
                    <a:pt x="0" y="3452"/>
                  </a:lnTo>
                  <a:lnTo>
                    <a:pt x="3448" y="3452"/>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6" name="Google Shape;5116;g11ecfa7e1b1_0_64"/>
            <p:cNvSpPr/>
            <p:nvPr/>
          </p:nvSpPr>
          <p:spPr>
            <a:xfrm>
              <a:off x="4144818" y="1881137"/>
              <a:ext cx="54777" cy="54840"/>
            </a:xfrm>
            <a:custGeom>
              <a:rect b="b" l="l" r="r" t="t"/>
              <a:pathLst>
                <a:path extrusionOk="0" h="3521"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7" name="Google Shape;5117;g11ecfa7e1b1_0_64"/>
            <p:cNvSpPr/>
            <p:nvPr/>
          </p:nvSpPr>
          <p:spPr>
            <a:xfrm>
              <a:off x="4145348" y="1881666"/>
              <a:ext cx="53703" cy="53765"/>
            </a:xfrm>
            <a:custGeom>
              <a:rect b="b" l="l" r="r" t="t"/>
              <a:pathLst>
                <a:path extrusionOk="0" h="3452" w="3448">
                  <a:moveTo>
                    <a:pt x="0" y="1"/>
                  </a:moveTo>
                  <a:lnTo>
                    <a:pt x="0" y="3451"/>
                  </a:lnTo>
                  <a:lnTo>
                    <a:pt x="3448" y="3451"/>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8" name="Google Shape;5118;g11ecfa7e1b1_0_64"/>
            <p:cNvSpPr/>
            <p:nvPr/>
          </p:nvSpPr>
          <p:spPr>
            <a:xfrm>
              <a:off x="4144818" y="1827450"/>
              <a:ext cx="54777" cy="54793"/>
            </a:xfrm>
            <a:custGeom>
              <a:rect b="b" l="l" r="r" t="t"/>
              <a:pathLst>
                <a:path extrusionOk="0" h="3518" w="3517">
                  <a:moveTo>
                    <a:pt x="0" y="0"/>
                  </a:moveTo>
                  <a:lnTo>
                    <a:pt x="0" y="3518"/>
                  </a:lnTo>
                  <a:lnTo>
                    <a:pt x="3516" y="3518"/>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9" name="Google Shape;5119;g11ecfa7e1b1_0_64"/>
            <p:cNvSpPr/>
            <p:nvPr/>
          </p:nvSpPr>
          <p:spPr>
            <a:xfrm>
              <a:off x="4145348" y="1827979"/>
              <a:ext cx="53703" cy="53703"/>
            </a:xfrm>
            <a:custGeom>
              <a:rect b="b" l="l" r="r" t="t"/>
              <a:pathLst>
                <a:path extrusionOk="0" h="3448" w="3448">
                  <a:moveTo>
                    <a:pt x="0" y="0"/>
                  </a:moveTo>
                  <a:lnTo>
                    <a:pt x="0"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0" name="Google Shape;5120;g11ecfa7e1b1_0_64"/>
            <p:cNvSpPr/>
            <p:nvPr/>
          </p:nvSpPr>
          <p:spPr>
            <a:xfrm>
              <a:off x="4144818" y="1773700"/>
              <a:ext cx="54777" cy="54855"/>
            </a:xfrm>
            <a:custGeom>
              <a:rect b="b" l="l" r="r" t="t"/>
              <a:pathLst>
                <a:path extrusionOk="0" h="3522"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1" name="Google Shape;5121;g11ecfa7e1b1_0_64"/>
            <p:cNvSpPr/>
            <p:nvPr/>
          </p:nvSpPr>
          <p:spPr>
            <a:xfrm>
              <a:off x="4145348" y="1774246"/>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2" name="Google Shape;5122;g11ecfa7e1b1_0_64"/>
            <p:cNvSpPr/>
            <p:nvPr/>
          </p:nvSpPr>
          <p:spPr>
            <a:xfrm>
              <a:off x="4144818" y="1719951"/>
              <a:ext cx="54777" cy="54840"/>
            </a:xfrm>
            <a:custGeom>
              <a:rect b="b" l="l" r="r" t="t"/>
              <a:pathLst>
                <a:path extrusionOk="0" h="3521" w="3517">
                  <a:moveTo>
                    <a:pt x="0" y="0"/>
                  </a:moveTo>
                  <a:lnTo>
                    <a:pt x="0" y="3521"/>
                  </a:lnTo>
                  <a:lnTo>
                    <a:pt x="3516" y="3521"/>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3" name="Google Shape;5123;g11ecfa7e1b1_0_64"/>
            <p:cNvSpPr/>
            <p:nvPr/>
          </p:nvSpPr>
          <p:spPr>
            <a:xfrm>
              <a:off x="4144818" y="1666280"/>
              <a:ext cx="54777" cy="54777"/>
            </a:xfrm>
            <a:custGeom>
              <a:rect b="b" l="l" r="r" t="t"/>
              <a:pathLst>
                <a:path extrusionOk="0" h="3517" w="3517">
                  <a:moveTo>
                    <a:pt x="0" y="0"/>
                  </a:moveTo>
                  <a:lnTo>
                    <a:pt x="0" y="3517"/>
                  </a:lnTo>
                  <a:lnTo>
                    <a:pt x="3516" y="3517"/>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4" name="Google Shape;5124;g11ecfa7e1b1_0_64"/>
            <p:cNvSpPr/>
            <p:nvPr/>
          </p:nvSpPr>
          <p:spPr>
            <a:xfrm>
              <a:off x="4145348" y="1666809"/>
              <a:ext cx="53703" cy="53718"/>
            </a:xfrm>
            <a:custGeom>
              <a:rect b="b" l="l" r="r" t="t"/>
              <a:pathLst>
                <a:path extrusionOk="0" h="3449" w="3448">
                  <a:moveTo>
                    <a:pt x="0" y="1"/>
                  </a:moveTo>
                  <a:lnTo>
                    <a:pt x="0"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5" name="Google Shape;5125;g11ecfa7e1b1_0_64"/>
            <p:cNvSpPr/>
            <p:nvPr/>
          </p:nvSpPr>
          <p:spPr>
            <a:xfrm>
              <a:off x="4144818" y="1612515"/>
              <a:ext cx="54777" cy="54871"/>
            </a:xfrm>
            <a:custGeom>
              <a:rect b="b" l="l" r="r" t="t"/>
              <a:pathLst>
                <a:path extrusionOk="0" h="3523" w="3517">
                  <a:moveTo>
                    <a:pt x="0" y="1"/>
                  </a:moveTo>
                  <a:lnTo>
                    <a:pt x="0" y="3522"/>
                  </a:lnTo>
                  <a:lnTo>
                    <a:pt x="3516" y="3522"/>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6" name="Google Shape;5126;g11ecfa7e1b1_0_64"/>
            <p:cNvSpPr/>
            <p:nvPr/>
          </p:nvSpPr>
          <p:spPr>
            <a:xfrm>
              <a:off x="4145348" y="1613075"/>
              <a:ext cx="53703" cy="53749"/>
            </a:xfrm>
            <a:custGeom>
              <a:rect b="b" l="l" r="r" t="t"/>
              <a:pathLst>
                <a:path extrusionOk="0" h="3451" w="3448">
                  <a:moveTo>
                    <a:pt x="0" y="0"/>
                  </a:moveTo>
                  <a:lnTo>
                    <a:pt x="0"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7" name="Google Shape;5127;g11ecfa7e1b1_0_64"/>
            <p:cNvSpPr/>
            <p:nvPr/>
          </p:nvSpPr>
          <p:spPr>
            <a:xfrm>
              <a:off x="4091069"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8" name="Google Shape;5128;g11ecfa7e1b1_0_64"/>
            <p:cNvSpPr/>
            <p:nvPr/>
          </p:nvSpPr>
          <p:spPr>
            <a:xfrm>
              <a:off x="4091069"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9" name="Google Shape;5129;g11ecfa7e1b1_0_64"/>
            <p:cNvSpPr/>
            <p:nvPr/>
          </p:nvSpPr>
          <p:spPr>
            <a:xfrm>
              <a:off x="4091614" y="1989165"/>
              <a:ext cx="53765" cy="53687"/>
            </a:xfrm>
            <a:custGeom>
              <a:rect b="b" l="l" r="r" t="t"/>
              <a:pathLst>
                <a:path extrusionOk="0" h="3447" w="3452">
                  <a:moveTo>
                    <a:pt x="0" y="1"/>
                  </a:moveTo>
                  <a:lnTo>
                    <a:pt x="0" y="3447"/>
                  </a:lnTo>
                  <a:lnTo>
                    <a:pt x="3452" y="3447"/>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0" name="Google Shape;5130;g11ecfa7e1b1_0_64"/>
            <p:cNvSpPr/>
            <p:nvPr/>
          </p:nvSpPr>
          <p:spPr>
            <a:xfrm>
              <a:off x="4091069"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1" name="Google Shape;5131;g11ecfa7e1b1_0_64"/>
            <p:cNvSpPr/>
            <p:nvPr/>
          </p:nvSpPr>
          <p:spPr>
            <a:xfrm>
              <a:off x="4091614" y="1935416"/>
              <a:ext cx="53765" cy="53765"/>
            </a:xfrm>
            <a:custGeom>
              <a:rect b="b" l="l" r="r" t="t"/>
              <a:pathLst>
                <a:path extrusionOk="0" h="3452" w="3452">
                  <a:moveTo>
                    <a:pt x="0" y="0"/>
                  </a:moveTo>
                  <a:lnTo>
                    <a:pt x="0"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2" name="Google Shape;5132;g11ecfa7e1b1_0_64"/>
            <p:cNvSpPr/>
            <p:nvPr/>
          </p:nvSpPr>
          <p:spPr>
            <a:xfrm>
              <a:off x="4091069"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3" name="Google Shape;5133;g11ecfa7e1b1_0_64"/>
            <p:cNvSpPr/>
            <p:nvPr/>
          </p:nvSpPr>
          <p:spPr>
            <a:xfrm>
              <a:off x="4091614" y="1881666"/>
              <a:ext cx="53765" cy="53765"/>
            </a:xfrm>
            <a:custGeom>
              <a:rect b="b" l="l" r="r" t="t"/>
              <a:pathLst>
                <a:path extrusionOk="0" h="3452" w="3452">
                  <a:moveTo>
                    <a:pt x="0" y="1"/>
                  </a:moveTo>
                  <a:lnTo>
                    <a:pt x="0"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4" name="Google Shape;5134;g11ecfa7e1b1_0_64"/>
            <p:cNvSpPr/>
            <p:nvPr/>
          </p:nvSpPr>
          <p:spPr>
            <a:xfrm>
              <a:off x="4091069"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5" name="Google Shape;5135;g11ecfa7e1b1_0_64"/>
            <p:cNvSpPr/>
            <p:nvPr/>
          </p:nvSpPr>
          <p:spPr>
            <a:xfrm>
              <a:off x="4091614" y="1827979"/>
              <a:ext cx="53765" cy="53703"/>
            </a:xfrm>
            <a:custGeom>
              <a:rect b="b" l="l" r="r" t="t"/>
              <a:pathLst>
                <a:path extrusionOk="0" h="3448" w="3452">
                  <a:moveTo>
                    <a:pt x="0" y="0"/>
                  </a:moveTo>
                  <a:lnTo>
                    <a:pt x="0"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6" name="Google Shape;5136;g11ecfa7e1b1_0_64"/>
            <p:cNvSpPr/>
            <p:nvPr/>
          </p:nvSpPr>
          <p:spPr>
            <a:xfrm>
              <a:off x="4091069"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7" name="Google Shape;5137;g11ecfa7e1b1_0_64"/>
            <p:cNvSpPr/>
            <p:nvPr/>
          </p:nvSpPr>
          <p:spPr>
            <a:xfrm>
              <a:off x="4091069"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8" name="Google Shape;5138;g11ecfa7e1b1_0_64"/>
            <p:cNvSpPr/>
            <p:nvPr/>
          </p:nvSpPr>
          <p:spPr>
            <a:xfrm>
              <a:off x="4091614" y="1720512"/>
              <a:ext cx="53765" cy="53749"/>
            </a:xfrm>
            <a:custGeom>
              <a:rect b="b" l="l" r="r" t="t"/>
              <a:pathLst>
                <a:path extrusionOk="0" h="3451" w="3452">
                  <a:moveTo>
                    <a:pt x="0" y="0"/>
                  </a:moveTo>
                  <a:lnTo>
                    <a:pt x="0"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9" name="Google Shape;5139;g11ecfa7e1b1_0_64"/>
            <p:cNvSpPr/>
            <p:nvPr/>
          </p:nvSpPr>
          <p:spPr>
            <a:xfrm>
              <a:off x="4091069"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0" name="Google Shape;5140;g11ecfa7e1b1_0_64"/>
            <p:cNvSpPr/>
            <p:nvPr/>
          </p:nvSpPr>
          <p:spPr>
            <a:xfrm>
              <a:off x="4091069"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1" name="Google Shape;5141;g11ecfa7e1b1_0_64"/>
            <p:cNvSpPr/>
            <p:nvPr/>
          </p:nvSpPr>
          <p:spPr>
            <a:xfrm>
              <a:off x="4091614" y="1613075"/>
              <a:ext cx="53765" cy="53749"/>
            </a:xfrm>
            <a:custGeom>
              <a:rect b="b" l="l" r="r" t="t"/>
              <a:pathLst>
                <a:path extrusionOk="0" h="3451" w="3452">
                  <a:moveTo>
                    <a:pt x="0" y="0"/>
                  </a:moveTo>
                  <a:lnTo>
                    <a:pt x="0" y="3451"/>
                  </a:lnTo>
                  <a:lnTo>
                    <a:pt x="3452" y="3451"/>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2" name="Google Shape;5142;g11ecfa7e1b1_0_64"/>
            <p:cNvSpPr/>
            <p:nvPr/>
          </p:nvSpPr>
          <p:spPr>
            <a:xfrm>
              <a:off x="4037335"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3" name="Google Shape;5143;g11ecfa7e1b1_0_64"/>
            <p:cNvSpPr/>
            <p:nvPr/>
          </p:nvSpPr>
          <p:spPr>
            <a:xfrm>
              <a:off x="4037335"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4" name="Google Shape;5144;g11ecfa7e1b1_0_64"/>
            <p:cNvSpPr/>
            <p:nvPr/>
          </p:nvSpPr>
          <p:spPr>
            <a:xfrm>
              <a:off x="4037335"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5" name="Google Shape;5145;g11ecfa7e1b1_0_64"/>
            <p:cNvSpPr/>
            <p:nvPr/>
          </p:nvSpPr>
          <p:spPr>
            <a:xfrm>
              <a:off x="4037335"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6" name="Google Shape;5146;g11ecfa7e1b1_0_64"/>
            <p:cNvSpPr/>
            <p:nvPr/>
          </p:nvSpPr>
          <p:spPr>
            <a:xfrm>
              <a:off x="4037880" y="1881666"/>
              <a:ext cx="53749" cy="53765"/>
            </a:xfrm>
            <a:custGeom>
              <a:rect b="b" l="l" r="r" t="t"/>
              <a:pathLst>
                <a:path extrusionOk="0" h="3452" w="3451">
                  <a:moveTo>
                    <a:pt x="0" y="1"/>
                  </a:moveTo>
                  <a:lnTo>
                    <a:pt x="0" y="3451"/>
                  </a:lnTo>
                  <a:lnTo>
                    <a:pt x="3450" y="3451"/>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7" name="Google Shape;5147;g11ecfa7e1b1_0_64"/>
            <p:cNvSpPr/>
            <p:nvPr/>
          </p:nvSpPr>
          <p:spPr>
            <a:xfrm>
              <a:off x="4037335"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8" name="Google Shape;5148;g11ecfa7e1b1_0_64"/>
            <p:cNvSpPr/>
            <p:nvPr/>
          </p:nvSpPr>
          <p:spPr>
            <a:xfrm>
              <a:off x="4037880" y="1827979"/>
              <a:ext cx="53749" cy="53703"/>
            </a:xfrm>
            <a:custGeom>
              <a:rect b="b" l="l" r="r" t="t"/>
              <a:pathLst>
                <a:path extrusionOk="0" h="3448" w="3451">
                  <a:moveTo>
                    <a:pt x="0" y="0"/>
                  </a:moveTo>
                  <a:lnTo>
                    <a:pt x="0" y="3448"/>
                  </a:lnTo>
                  <a:lnTo>
                    <a:pt x="3450" y="3448"/>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9" name="Google Shape;5149;g11ecfa7e1b1_0_64"/>
            <p:cNvSpPr/>
            <p:nvPr/>
          </p:nvSpPr>
          <p:spPr>
            <a:xfrm>
              <a:off x="4037335"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0" name="Google Shape;5150;g11ecfa7e1b1_0_64"/>
            <p:cNvSpPr/>
            <p:nvPr/>
          </p:nvSpPr>
          <p:spPr>
            <a:xfrm>
              <a:off x="4037880"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1" name="Google Shape;5151;g11ecfa7e1b1_0_64"/>
            <p:cNvSpPr/>
            <p:nvPr/>
          </p:nvSpPr>
          <p:spPr>
            <a:xfrm>
              <a:off x="4037335"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2" name="Google Shape;5152;g11ecfa7e1b1_0_64"/>
            <p:cNvSpPr/>
            <p:nvPr/>
          </p:nvSpPr>
          <p:spPr>
            <a:xfrm>
              <a:off x="4037335"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3" name="Google Shape;5153;g11ecfa7e1b1_0_64"/>
            <p:cNvSpPr/>
            <p:nvPr/>
          </p:nvSpPr>
          <p:spPr>
            <a:xfrm>
              <a:off x="4037880"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4" name="Google Shape;5154;g11ecfa7e1b1_0_64"/>
            <p:cNvSpPr/>
            <p:nvPr/>
          </p:nvSpPr>
          <p:spPr>
            <a:xfrm>
              <a:off x="4037335"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5" name="Google Shape;5155;g11ecfa7e1b1_0_64"/>
            <p:cNvSpPr/>
            <p:nvPr/>
          </p:nvSpPr>
          <p:spPr>
            <a:xfrm>
              <a:off x="4037880" y="1613075"/>
              <a:ext cx="53749" cy="53749"/>
            </a:xfrm>
            <a:custGeom>
              <a:rect b="b" l="l" r="r" t="t"/>
              <a:pathLst>
                <a:path extrusionOk="0" h="3451" w="3451">
                  <a:moveTo>
                    <a:pt x="0" y="0"/>
                  </a:moveTo>
                  <a:lnTo>
                    <a:pt x="0" y="3451"/>
                  </a:lnTo>
                  <a:lnTo>
                    <a:pt x="3450" y="3451"/>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6" name="Google Shape;5156;g11ecfa7e1b1_0_64"/>
            <p:cNvSpPr/>
            <p:nvPr/>
          </p:nvSpPr>
          <p:spPr>
            <a:xfrm>
              <a:off x="3983648" y="1881137"/>
              <a:ext cx="54777" cy="54840"/>
            </a:xfrm>
            <a:custGeom>
              <a:rect b="b" l="l" r="r" t="t"/>
              <a:pathLst>
                <a:path extrusionOk="0" h="3521"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7" name="Google Shape;5157;g11ecfa7e1b1_0_64"/>
            <p:cNvSpPr/>
            <p:nvPr/>
          </p:nvSpPr>
          <p:spPr>
            <a:xfrm>
              <a:off x="3983648" y="1827450"/>
              <a:ext cx="54777" cy="54793"/>
            </a:xfrm>
            <a:custGeom>
              <a:rect b="b" l="l" r="r" t="t"/>
              <a:pathLst>
                <a:path extrusionOk="0" h="3518" w="3517">
                  <a:moveTo>
                    <a:pt x="0" y="0"/>
                  </a:moveTo>
                  <a:lnTo>
                    <a:pt x="0"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8" name="Google Shape;5158;g11ecfa7e1b1_0_64"/>
            <p:cNvSpPr/>
            <p:nvPr/>
          </p:nvSpPr>
          <p:spPr>
            <a:xfrm>
              <a:off x="3984178" y="1827979"/>
              <a:ext cx="53718" cy="53703"/>
            </a:xfrm>
            <a:custGeom>
              <a:rect b="b" l="l" r="r" t="t"/>
              <a:pathLst>
                <a:path extrusionOk="0" h="3448" w="3449">
                  <a:moveTo>
                    <a:pt x="1" y="0"/>
                  </a:moveTo>
                  <a:lnTo>
                    <a:pt x="1"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9" name="Google Shape;5159;g11ecfa7e1b1_0_64"/>
            <p:cNvSpPr/>
            <p:nvPr/>
          </p:nvSpPr>
          <p:spPr>
            <a:xfrm>
              <a:off x="3983648" y="1773700"/>
              <a:ext cx="54777" cy="54855"/>
            </a:xfrm>
            <a:custGeom>
              <a:rect b="b" l="l" r="r" t="t"/>
              <a:pathLst>
                <a:path extrusionOk="0" h="3522"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0" name="Google Shape;5160;g11ecfa7e1b1_0_64"/>
            <p:cNvSpPr/>
            <p:nvPr/>
          </p:nvSpPr>
          <p:spPr>
            <a:xfrm>
              <a:off x="3984178" y="1774246"/>
              <a:ext cx="53718" cy="53749"/>
            </a:xfrm>
            <a:custGeom>
              <a:rect b="b" l="l" r="r" t="t"/>
              <a:pathLst>
                <a:path extrusionOk="0" h="3451" w="3449">
                  <a:moveTo>
                    <a:pt x="1" y="0"/>
                  </a:moveTo>
                  <a:lnTo>
                    <a:pt x="1"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1" name="Google Shape;5161;g11ecfa7e1b1_0_64"/>
            <p:cNvSpPr/>
            <p:nvPr/>
          </p:nvSpPr>
          <p:spPr>
            <a:xfrm>
              <a:off x="3983648" y="1719951"/>
              <a:ext cx="54777" cy="54840"/>
            </a:xfrm>
            <a:custGeom>
              <a:rect b="b" l="l" r="r" t="t"/>
              <a:pathLst>
                <a:path extrusionOk="0" h="3521" w="3517">
                  <a:moveTo>
                    <a:pt x="0" y="0"/>
                  </a:moveTo>
                  <a:lnTo>
                    <a:pt x="0"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2" name="Google Shape;5162;g11ecfa7e1b1_0_64"/>
            <p:cNvSpPr/>
            <p:nvPr/>
          </p:nvSpPr>
          <p:spPr>
            <a:xfrm>
              <a:off x="3984178" y="1720512"/>
              <a:ext cx="53718" cy="53749"/>
            </a:xfrm>
            <a:custGeom>
              <a:rect b="b" l="l" r="r" t="t"/>
              <a:pathLst>
                <a:path extrusionOk="0" h="3451" w="3449">
                  <a:moveTo>
                    <a:pt x="1" y="0"/>
                  </a:moveTo>
                  <a:lnTo>
                    <a:pt x="1"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3" name="Google Shape;5163;g11ecfa7e1b1_0_64"/>
            <p:cNvSpPr/>
            <p:nvPr/>
          </p:nvSpPr>
          <p:spPr>
            <a:xfrm>
              <a:off x="3983648" y="1666280"/>
              <a:ext cx="54777" cy="54777"/>
            </a:xfrm>
            <a:custGeom>
              <a:rect b="b" l="l" r="r" t="t"/>
              <a:pathLst>
                <a:path extrusionOk="0" h="3517" w="3517">
                  <a:moveTo>
                    <a:pt x="0" y="0"/>
                  </a:moveTo>
                  <a:lnTo>
                    <a:pt x="0"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4" name="Google Shape;5164;g11ecfa7e1b1_0_64"/>
            <p:cNvSpPr/>
            <p:nvPr/>
          </p:nvSpPr>
          <p:spPr>
            <a:xfrm>
              <a:off x="3984178" y="1666809"/>
              <a:ext cx="53718" cy="53718"/>
            </a:xfrm>
            <a:custGeom>
              <a:rect b="b" l="l" r="r" t="t"/>
              <a:pathLst>
                <a:path extrusionOk="0" h="3449" w="3449">
                  <a:moveTo>
                    <a:pt x="1" y="1"/>
                  </a:moveTo>
                  <a:lnTo>
                    <a:pt x="1"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5" name="Google Shape;5165;g11ecfa7e1b1_0_64"/>
            <p:cNvSpPr/>
            <p:nvPr/>
          </p:nvSpPr>
          <p:spPr>
            <a:xfrm>
              <a:off x="3983648" y="1612515"/>
              <a:ext cx="54777" cy="54871"/>
            </a:xfrm>
            <a:custGeom>
              <a:rect b="b" l="l" r="r" t="t"/>
              <a:pathLst>
                <a:path extrusionOk="0" h="3523" w="3517">
                  <a:moveTo>
                    <a:pt x="0" y="1"/>
                  </a:moveTo>
                  <a:lnTo>
                    <a:pt x="0"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6" name="Google Shape;5166;g11ecfa7e1b1_0_64"/>
            <p:cNvSpPr/>
            <p:nvPr/>
          </p:nvSpPr>
          <p:spPr>
            <a:xfrm>
              <a:off x="3984178" y="1613075"/>
              <a:ext cx="53718" cy="53749"/>
            </a:xfrm>
            <a:custGeom>
              <a:rect b="b" l="l" r="r" t="t"/>
              <a:pathLst>
                <a:path extrusionOk="0" h="3451" w="3449">
                  <a:moveTo>
                    <a:pt x="1" y="0"/>
                  </a:moveTo>
                  <a:lnTo>
                    <a:pt x="1"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7" name="Google Shape;5167;g11ecfa7e1b1_0_64"/>
            <p:cNvSpPr/>
            <p:nvPr/>
          </p:nvSpPr>
          <p:spPr>
            <a:xfrm>
              <a:off x="3929915" y="1881137"/>
              <a:ext cx="54840" cy="54840"/>
            </a:xfrm>
            <a:custGeom>
              <a:rect b="b" l="l" r="r" t="t"/>
              <a:pathLst>
                <a:path extrusionOk="0" h="3521"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8" name="Google Shape;5168;g11ecfa7e1b1_0_64"/>
            <p:cNvSpPr/>
            <p:nvPr/>
          </p:nvSpPr>
          <p:spPr>
            <a:xfrm>
              <a:off x="3929915" y="1827450"/>
              <a:ext cx="54840" cy="54793"/>
            </a:xfrm>
            <a:custGeom>
              <a:rect b="b" l="l" r="r" t="t"/>
              <a:pathLst>
                <a:path extrusionOk="0" h="3518" w="3521">
                  <a:moveTo>
                    <a:pt x="0" y="0"/>
                  </a:moveTo>
                  <a:lnTo>
                    <a:pt x="0" y="3518"/>
                  </a:lnTo>
                  <a:lnTo>
                    <a:pt x="3520" y="3518"/>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9" name="Google Shape;5169;g11ecfa7e1b1_0_64"/>
            <p:cNvSpPr/>
            <p:nvPr/>
          </p:nvSpPr>
          <p:spPr>
            <a:xfrm>
              <a:off x="3929915" y="1773700"/>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0" name="Google Shape;5170;g11ecfa7e1b1_0_64"/>
            <p:cNvSpPr/>
            <p:nvPr/>
          </p:nvSpPr>
          <p:spPr>
            <a:xfrm>
              <a:off x="3930444" y="1774246"/>
              <a:ext cx="53749" cy="53749"/>
            </a:xfrm>
            <a:custGeom>
              <a:rect b="b" l="l" r="r" t="t"/>
              <a:pathLst>
                <a:path extrusionOk="0" h="3451" w="3451">
                  <a:moveTo>
                    <a:pt x="0" y="0"/>
                  </a:moveTo>
                  <a:lnTo>
                    <a:pt x="0"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1" name="Google Shape;5171;g11ecfa7e1b1_0_64"/>
            <p:cNvSpPr/>
            <p:nvPr/>
          </p:nvSpPr>
          <p:spPr>
            <a:xfrm>
              <a:off x="3929915" y="1719951"/>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2" name="Google Shape;5172;g11ecfa7e1b1_0_64"/>
            <p:cNvSpPr/>
            <p:nvPr/>
          </p:nvSpPr>
          <p:spPr>
            <a:xfrm>
              <a:off x="3930444" y="1720512"/>
              <a:ext cx="53749" cy="53749"/>
            </a:xfrm>
            <a:custGeom>
              <a:rect b="b" l="l" r="r" t="t"/>
              <a:pathLst>
                <a:path extrusionOk="0" h="3451" w="3451">
                  <a:moveTo>
                    <a:pt x="0" y="0"/>
                  </a:moveTo>
                  <a:lnTo>
                    <a:pt x="0"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3" name="Google Shape;5173;g11ecfa7e1b1_0_64"/>
            <p:cNvSpPr/>
            <p:nvPr/>
          </p:nvSpPr>
          <p:spPr>
            <a:xfrm>
              <a:off x="3929915" y="1666280"/>
              <a:ext cx="54840" cy="54777"/>
            </a:xfrm>
            <a:custGeom>
              <a:rect b="b" l="l" r="r" t="t"/>
              <a:pathLst>
                <a:path extrusionOk="0" h="3517" w="3521">
                  <a:moveTo>
                    <a:pt x="0" y="0"/>
                  </a:moveTo>
                  <a:lnTo>
                    <a:pt x="0" y="3517"/>
                  </a:lnTo>
                  <a:lnTo>
                    <a:pt x="3520" y="3517"/>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4" name="Google Shape;5174;g11ecfa7e1b1_0_64"/>
            <p:cNvSpPr/>
            <p:nvPr/>
          </p:nvSpPr>
          <p:spPr>
            <a:xfrm>
              <a:off x="3930444" y="1666809"/>
              <a:ext cx="53749" cy="53718"/>
            </a:xfrm>
            <a:custGeom>
              <a:rect b="b" l="l" r="r" t="t"/>
              <a:pathLst>
                <a:path extrusionOk="0" h="3449" w="3451">
                  <a:moveTo>
                    <a:pt x="0" y="1"/>
                  </a:moveTo>
                  <a:lnTo>
                    <a:pt x="0"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5" name="Google Shape;5175;g11ecfa7e1b1_0_64"/>
            <p:cNvSpPr/>
            <p:nvPr/>
          </p:nvSpPr>
          <p:spPr>
            <a:xfrm>
              <a:off x="3929915" y="1612515"/>
              <a:ext cx="54840" cy="54871"/>
            </a:xfrm>
            <a:custGeom>
              <a:rect b="b" l="l" r="r" t="t"/>
              <a:pathLst>
                <a:path extrusionOk="0" h="3523" w="3521">
                  <a:moveTo>
                    <a:pt x="0" y="1"/>
                  </a:moveTo>
                  <a:lnTo>
                    <a:pt x="0" y="3522"/>
                  </a:lnTo>
                  <a:lnTo>
                    <a:pt x="3520" y="3522"/>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6" name="Google Shape;5176;g11ecfa7e1b1_0_64"/>
            <p:cNvSpPr/>
            <p:nvPr/>
          </p:nvSpPr>
          <p:spPr>
            <a:xfrm>
              <a:off x="3876150"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7" name="Google Shape;5177;g11ecfa7e1b1_0_64"/>
            <p:cNvSpPr/>
            <p:nvPr/>
          </p:nvSpPr>
          <p:spPr>
            <a:xfrm>
              <a:off x="3876150"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8" name="Google Shape;5178;g11ecfa7e1b1_0_64"/>
            <p:cNvSpPr/>
            <p:nvPr/>
          </p:nvSpPr>
          <p:spPr>
            <a:xfrm>
              <a:off x="3876150"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9" name="Google Shape;5179;g11ecfa7e1b1_0_64"/>
            <p:cNvSpPr/>
            <p:nvPr/>
          </p:nvSpPr>
          <p:spPr>
            <a:xfrm>
              <a:off x="3876710"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0" name="Google Shape;5180;g11ecfa7e1b1_0_64"/>
            <p:cNvSpPr/>
            <p:nvPr/>
          </p:nvSpPr>
          <p:spPr>
            <a:xfrm>
              <a:off x="3876150" y="1719951"/>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1" name="Google Shape;5181;g11ecfa7e1b1_0_64"/>
            <p:cNvSpPr/>
            <p:nvPr/>
          </p:nvSpPr>
          <p:spPr>
            <a:xfrm>
              <a:off x="3876150" y="1666280"/>
              <a:ext cx="54840" cy="54777"/>
            </a:xfrm>
            <a:custGeom>
              <a:rect b="b" l="l" r="r" t="t"/>
              <a:pathLst>
                <a:path extrusionOk="0" h="3517" w="3521">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2" name="Google Shape;5182;g11ecfa7e1b1_0_64"/>
            <p:cNvSpPr/>
            <p:nvPr/>
          </p:nvSpPr>
          <p:spPr>
            <a:xfrm>
              <a:off x="3876710"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3" name="Google Shape;5183;g11ecfa7e1b1_0_64"/>
            <p:cNvSpPr/>
            <p:nvPr/>
          </p:nvSpPr>
          <p:spPr>
            <a:xfrm>
              <a:off x="3876150" y="1612515"/>
              <a:ext cx="54840" cy="54871"/>
            </a:xfrm>
            <a:custGeom>
              <a:rect b="b" l="l" r="r" t="t"/>
              <a:pathLst>
                <a:path extrusionOk="0" h="3523" w="3521">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4" name="Google Shape;5184;g11ecfa7e1b1_0_64"/>
            <p:cNvSpPr/>
            <p:nvPr/>
          </p:nvSpPr>
          <p:spPr>
            <a:xfrm>
              <a:off x="3822478" y="1881137"/>
              <a:ext cx="54777" cy="54840"/>
            </a:xfrm>
            <a:custGeom>
              <a:rect b="b" l="l" r="r" t="t"/>
              <a:pathLst>
                <a:path extrusionOk="0" h="3521"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5" name="Google Shape;5185;g11ecfa7e1b1_0_64"/>
            <p:cNvSpPr/>
            <p:nvPr/>
          </p:nvSpPr>
          <p:spPr>
            <a:xfrm>
              <a:off x="3822478" y="1827450"/>
              <a:ext cx="54777" cy="54793"/>
            </a:xfrm>
            <a:custGeom>
              <a:rect b="b" l="l" r="r" t="t"/>
              <a:pathLst>
                <a:path extrusionOk="0" h="3518" w="3517">
                  <a:moveTo>
                    <a:pt x="0" y="0"/>
                  </a:moveTo>
                  <a:lnTo>
                    <a:pt x="0"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6" name="Google Shape;5186;g11ecfa7e1b1_0_64"/>
            <p:cNvSpPr/>
            <p:nvPr/>
          </p:nvSpPr>
          <p:spPr>
            <a:xfrm>
              <a:off x="3822478" y="1773700"/>
              <a:ext cx="54777" cy="54855"/>
            </a:xfrm>
            <a:custGeom>
              <a:rect b="b" l="l" r="r" t="t"/>
              <a:pathLst>
                <a:path extrusionOk="0" h="3522"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7" name="Google Shape;5187;g11ecfa7e1b1_0_64"/>
            <p:cNvSpPr/>
            <p:nvPr/>
          </p:nvSpPr>
          <p:spPr>
            <a:xfrm>
              <a:off x="3823008" y="1774246"/>
              <a:ext cx="53687" cy="53749"/>
            </a:xfrm>
            <a:custGeom>
              <a:rect b="b" l="l" r="r" t="t"/>
              <a:pathLst>
                <a:path extrusionOk="0" h="3451" w="3447">
                  <a:moveTo>
                    <a:pt x="1" y="0"/>
                  </a:moveTo>
                  <a:lnTo>
                    <a:pt x="1" y="3450"/>
                  </a:lnTo>
                  <a:lnTo>
                    <a:pt x="3447" y="3450"/>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8" name="Google Shape;5188;g11ecfa7e1b1_0_64"/>
            <p:cNvSpPr/>
            <p:nvPr/>
          </p:nvSpPr>
          <p:spPr>
            <a:xfrm>
              <a:off x="3822478" y="1719951"/>
              <a:ext cx="54777" cy="54840"/>
            </a:xfrm>
            <a:custGeom>
              <a:rect b="b" l="l" r="r" t="t"/>
              <a:pathLst>
                <a:path extrusionOk="0" h="3521" w="3517">
                  <a:moveTo>
                    <a:pt x="0" y="0"/>
                  </a:moveTo>
                  <a:lnTo>
                    <a:pt x="0"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9" name="Google Shape;5189;g11ecfa7e1b1_0_64"/>
            <p:cNvSpPr/>
            <p:nvPr/>
          </p:nvSpPr>
          <p:spPr>
            <a:xfrm>
              <a:off x="3823008" y="1720512"/>
              <a:ext cx="53687" cy="53749"/>
            </a:xfrm>
            <a:custGeom>
              <a:rect b="b" l="l" r="r" t="t"/>
              <a:pathLst>
                <a:path extrusionOk="0" h="3451" w="3447">
                  <a:moveTo>
                    <a:pt x="1" y="0"/>
                  </a:moveTo>
                  <a:lnTo>
                    <a:pt x="1" y="3450"/>
                  </a:lnTo>
                  <a:lnTo>
                    <a:pt x="3447" y="3450"/>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0" name="Google Shape;5190;g11ecfa7e1b1_0_64"/>
            <p:cNvSpPr/>
            <p:nvPr/>
          </p:nvSpPr>
          <p:spPr>
            <a:xfrm>
              <a:off x="3822478" y="1666280"/>
              <a:ext cx="54777" cy="54777"/>
            </a:xfrm>
            <a:custGeom>
              <a:rect b="b" l="l" r="r" t="t"/>
              <a:pathLst>
                <a:path extrusionOk="0" h="3517" w="3517">
                  <a:moveTo>
                    <a:pt x="0" y="0"/>
                  </a:moveTo>
                  <a:lnTo>
                    <a:pt x="0"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1" name="Google Shape;5191;g11ecfa7e1b1_0_64"/>
            <p:cNvSpPr/>
            <p:nvPr/>
          </p:nvSpPr>
          <p:spPr>
            <a:xfrm>
              <a:off x="3823008" y="1666809"/>
              <a:ext cx="53687" cy="53718"/>
            </a:xfrm>
            <a:custGeom>
              <a:rect b="b" l="l" r="r" t="t"/>
              <a:pathLst>
                <a:path extrusionOk="0" h="3449" w="3447">
                  <a:moveTo>
                    <a:pt x="1" y="1"/>
                  </a:moveTo>
                  <a:lnTo>
                    <a:pt x="1" y="3448"/>
                  </a:lnTo>
                  <a:lnTo>
                    <a:pt x="3447" y="3448"/>
                  </a:lnTo>
                  <a:lnTo>
                    <a:pt x="344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2" name="Google Shape;5192;g11ecfa7e1b1_0_64"/>
            <p:cNvSpPr/>
            <p:nvPr/>
          </p:nvSpPr>
          <p:spPr>
            <a:xfrm>
              <a:off x="3822478" y="1612515"/>
              <a:ext cx="54777" cy="54871"/>
            </a:xfrm>
            <a:custGeom>
              <a:rect b="b" l="l" r="r" t="t"/>
              <a:pathLst>
                <a:path extrusionOk="0" h="3523" w="3517">
                  <a:moveTo>
                    <a:pt x="0" y="1"/>
                  </a:moveTo>
                  <a:lnTo>
                    <a:pt x="0"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3" name="Google Shape;5193;g11ecfa7e1b1_0_64"/>
            <p:cNvSpPr/>
            <p:nvPr/>
          </p:nvSpPr>
          <p:spPr>
            <a:xfrm>
              <a:off x="3768713"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4" name="Google Shape;5194;g11ecfa7e1b1_0_64"/>
            <p:cNvSpPr/>
            <p:nvPr/>
          </p:nvSpPr>
          <p:spPr>
            <a:xfrm>
              <a:off x="3768713"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5" name="Google Shape;5195;g11ecfa7e1b1_0_64"/>
            <p:cNvSpPr/>
            <p:nvPr/>
          </p:nvSpPr>
          <p:spPr>
            <a:xfrm>
              <a:off x="3768713"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6" name="Google Shape;5196;g11ecfa7e1b1_0_64"/>
            <p:cNvSpPr/>
            <p:nvPr/>
          </p:nvSpPr>
          <p:spPr>
            <a:xfrm>
              <a:off x="3769274" y="1774246"/>
              <a:ext cx="53749" cy="53749"/>
            </a:xfrm>
            <a:custGeom>
              <a:rect b="b" l="l" r="r" t="t"/>
              <a:pathLst>
                <a:path extrusionOk="0" h="3451" w="3451">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7" name="Google Shape;5197;g11ecfa7e1b1_0_64"/>
            <p:cNvSpPr/>
            <p:nvPr/>
          </p:nvSpPr>
          <p:spPr>
            <a:xfrm>
              <a:off x="3768713"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8" name="Google Shape;5198;g11ecfa7e1b1_0_64"/>
            <p:cNvSpPr/>
            <p:nvPr/>
          </p:nvSpPr>
          <p:spPr>
            <a:xfrm>
              <a:off x="3768713"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9" name="Google Shape;5199;g11ecfa7e1b1_0_64"/>
            <p:cNvSpPr/>
            <p:nvPr/>
          </p:nvSpPr>
          <p:spPr>
            <a:xfrm>
              <a:off x="3769274" y="1666809"/>
              <a:ext cx="53749" cy="53718"/>
            </a:xfrm>
            <a:custGeom>
              <a:rect b="b" l="l" r="r" t="t"/>
              <a:pathLst>
                <a:path extrusionOk="0" h="3449" w="3451">
                  <a:moveTo>
                    <a:pt x="1" y="1"/>
                  </a:moveTo>
                  <a:lnTo>
                    <a:pt x="1"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0" name="Google Shape;5200;g11ecfa7e1b1_0_64"/>
            <p:cNvSpPr/>
            <p:nvPr/>
          </p:nvSpPr>
          <p:spPr>
            <a:xfrm>
              <a:off x="3768713"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1" name="Google Shape;5201;g11ecfa7e1b1_0_64"/>
            <p:cNvSpPr/>
            <p:nvPr/>
          </p:nvSpPr>
          <p:spPr>
            <a:xfrm>
              <a:off x="3715042" y="1881137"/>
              <a:ext cx="54793" cy="54840"/>
            </a:xfrm>
            <a:custGeom>
              <a:rect b="b" l="l" r="r" t="t"/>
              <a:pathLst>
                <a:path extrusionOk="0" h="3521"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2" name="Google Shape;5202;g11ecfa7e1b1_0_64"/>
            <p:cNvSpPr/>
            <p:nvPr/>
          </p:nvSpPr>
          <p:spPr>
            <a:xfrm>
              <a:off x="3715042" y="1827450"/>
              <a:ext cx="54793" cy="54793"/>
            </a:xfrm>
            <a:custGeom>
              <a:rect b="b" l="l" r="r" t="t"/>
              <a:pathLst>
                <a:path extrusionOk="0" h="3518" w="3518">
                  <a:moveTo>
                    <a:pt x="1" y="0"/>
                  </a:moveTo>
                  <a:lnTo>
                    <a:pt x="1"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3" name="Google Shape;5203;g11ecfa7e1b1_0_64"/>
            <p:cNvSpPr/>
            <p:nvPr/>
          </p:nvSpPr>
          <p:spPr>
            <a:xfrm>
              <a:off x="3715042" y="1773700"/>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4" name="Google Shape;5204;g11ecfa7e1b1_0_64"/>
            <p:cNvSpPr/>
            <p:nvPr/>
          </p:nvSpPr>
          <p:spPr>
            <a:xfrm>
              <a:off x="3715587" y="1774246"/>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5" name="Google Shape;5205;g11ecfa7e1b1_0_64"/>
            <p:cNvSpPr/>
            <p:nvPr/>
          </p:nvSpPr>
          <p:spPr>
            <a:xfrm>
              <a:off x="3715042" y="1719951"/>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6" name="Google Shape;5206;g11ecfa7e1b1_0_64"/>
            <p:cNvSpPr/>
            <p:nvPr/>
          </p:nvSpPr>
          <p:spPr>
            <a:xfrm>
              <a:off x="3715587" y="1720512"/>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7" name="Google Shape;5207;g11ecfa7e1b1_0_64"/>
            <p:cNvSpPr/>
            <p:nvPr/>
          </p:nvSpPr>
          <p:spPr>
            <a:xfrm>
              <a:off x="3715042" y="1666280"/>
              <a:ext cx="54793" cy="54777"/>
            </a:xfrm>
            <a:custGeom>
              <a:rect b="b" l="l" r="r" t="t"/>
              <a:pathLst>
                <a:path extrusionOk="0" h="3517" w="3518">
                  <a:moveTo>
                    <a:pt x="1" y="0"/>
                  </a:moveTo>
                  <a:lnTo>
                    <a:pt x="1"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8" name="Google Shape;5208;g11ecfa7e1b1_0_64"/>
            <p:cNvSpPr/>
            <p:nvPr/>
          </p:nvSpPr>
          <p:spPr>
            <a:xfrm>
              <a:off x="3715587" y="1666809"/>
              <a:ext cx="53703" cy="53718"/>
            </a:xfrm>
            <a:custGeom>
              <a:rect b="b" l="l" r="r" t="t"/>
              <a:pathLst>
                <a:path extrusionOk="0" h="3449" w="3448">
                  <a:moveTo>
                    <a:pt x="0" y="1"/>
                  </a:moveTo>
                  <a:lnTo>
                    <a:pt x="0"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9" name="Google Shape;5209;g11ecfa7e1b1_0_64"/>
            <p:cNvSpPr/>
            <p:nvPr/>
          </p:nvSpPr>
          <p:spPr>
            <a:xfrm>
              <a:off x="3715042" y="1612515"/>
              <a:ext cx="54793" cy="54871"/>
            </a:xfrm>
            <a:custGeom>
              <a:rect b="b" l="l" r="r" t="t"/>
              <a:pathLst>
                <a:path extrusionOk="0" h="3523" w="3518">
                  <a:moveTo>
                    <a:pt x="1" y="1"/>
                  </a:moveTo>
                  <a:lnTo>
                    <a:pt x="1"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0" name="Google Shape;5210;g11ecfa7e1b1_0_64"/>
            <p:cNvSpPr/>
            <p:nvPr/>
          </p:nvSpPr>
          <p:spPr>
            <a:xfrm>
              <a:off x="3661308"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1" name="Google Shape;5211;g11ecfa7e1b1_0_64"/>
            <p:cNvSpPr/>
            <p:nvPr/>
          </p:nvSpPr>
          <p:spPr>
            <a:xfrm>
              <a:off x="3661308"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2" name="Google Shape;5212;g11ecfa7e1b1_0_64"/>
            <p:cNvSpPr/>
            <p:nvPr/>
          </p:nvSpPr>
          <p:spPr>
            <a:xfrm>
              <a:off x="3661838" y="1827979"/>
              <a:ext cx="53765" cy="53703"/>
            </a:xfrm>
            <a:custGeom>
              <a:rect b="b" l="l" r="r" t="t"/>
              <a:pathLst>
                <a:path extrusionOk="0" h="3448" w="3452">
                  <a:moveTo>
                    <a:pt x="1" y="0"/>
                  </a:moveTo>
                  <a:lnTo>
                    <a:pt x="1" y="3448"/>
                  </a:lnTo>
                  <a:lnTo>
                    <a:pt x="3451" y="3448"/>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3" name="Google Shape;5213;g11ecfa7e1b1_0_64"/>
            <p:cNvSpPr/>
            <p:nvPr/>
          </p:nvSpPr>
          <p:spPr>
            <a:xfrm>
              <a:off x="3661308"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4" name="Google Shape;5214;g11ecfa7e1b1_0_64"/>
            <p:cNvSpPr/>
            <p:nvPr/>
          </p:nvSpPr>
          <p:spPr>
            <a:xfrm>
              <a:off x="3661838" y="1774246"/>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5" name="Google Shape;5215;g11ecfa7e1b1_0_64"/>
            <p:cNvSpPr/>
            <p:nvPr/>
          </p:nvSpPr>
          <p:spPr>
            <a:xfrm>
              <a:off x="3661308" y="1719951"/>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6" name="Google Shape;5216;g11ecfa7e1b1_0_64"/>
            <p:cNvSpPr/>
            <p:nvPr/>
          </p:nvSpPr>
          <p:spPr>
            <a:xfrm>
              <a:off x="3661838" y="1720512"/>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7" name="Google Shape;5217;g11ecfa7e1b1_0_64"/>
            <p:cNvSpPr/>
            <p:nvPr/>
          </p:nvSpPr>
          <p:spPr>
            <a:xfrm>
              <a:off x="3661308" y="1666280"/>
              <a:ext cx="54840" cy="54777"/>
            </a:xfrm>
            <a:custGeom>
              <a:rect b="b" l="l" r="r" t="t"/>
              <a:pathLst>
                <a:path extrusionOk="0" h="3517" w="3521">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8" name="Google Shape;5218;g11ecfa7e1b1_0_64"/>
            <p:cNvSpPr/>
            <p:nvPr/>
          </p:nvSpPr>
          <p:spPr>
            <a:xfrm>
              <a:off x="3661838" y="1666809"/>
              <a:ext cx="53765" cy="53718"/>
            </a:xfrm>
            <a:custGeom>
              <a:rect b="b" l="l" r="r" t="t"/>
              <a:pathLst>
                <a:path extrusionOk="0" h="3449" w="3452">
                  <a:moveTo>
                    <a:pt x="1" y="1"/>
                  </a:moveTo>
                  <a:lnTo>
                    <a:pt x="1"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9" name="Google Shape;5219;g11ecfa7e1b1_0_64"/>
            <p:cNvSpPr/>
            <p:nvPr/>
          </p:nvSpPr>
          <p:spPr>
            <a:xfrm>
              <a:off x="3661308" y="1612515"/>
              <a:ext cx="54840" cy="54871"/>
            </a:xfrm>
            <a:custGeom>
              <a:rect b="b" l="l" r="r" t="t"/>
              <a:pathLst>
                <a:path extrusionOk="0" h="3523" w="3521">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0" name="Google Shape;5220;g11ecfa7e1b1_0_64"/>
            <p:cNvSpPr/>
            <p:nvPr/>
          </p:nvSpPr>
          <p:spPr>
            <a:xfrm>
              <a:off x="3661838" y="1613075"/>
              <a:ext cx="53765" cy="53749"/>
            </a:xfrm>
            <a:custGeom>
              <a:rect b="b" l="l" r="r" t="t"/>
              <a:pathLst>
                <a:path extrusionOk="0" h="3451" w="3452">
                  <a:moveTo>
                    <a:pt x="1" y="0"/>
                  </a:moveTo>
                  <a:lnTo>
                    <a:pt x="1" y="3451"/>
                  </a:lnTo>
                  <a:lnTo>
                    <a:pt x="3451" y="3451"/>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1" name="Google Shape;5221;g11ecfa7e1b1_0_64"/>
            <p:cNvSpPr/>
            <p:nvPr/>
          </p:nvSpPr>
          <p:spPr>
            <a:xfrm>
              <a:off x="3607559" y="2042307"/>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2" name="Google Shape;5222;g11ecfa7e1b1_0_64"/>
            <p:cNvSpPr/>
            <p:nvPr/>
          </p:nvSpPr>
          <p:spPr>
            <a:xfrm>
              <a:off x="3607559" y="1988604"/>
              <a:ext cx="54840" cy="54808"/>
            </a:xfrm>
            <a:custGeom>
              <a:rect b="b" l="l" r="r" t="t"/>
              <a:pathLst>
                <a:path extrusionOk="0" h="3519" w="3521">
                  <a:moveTo>
                    <a:pt x="0" y="1"/>
                  </a:moveTo>
                  <a:lnTo>
                    <a:pt x="0" y="3519"/>
                  </a:lnTo>
                  <a:lnTo>
                    <a:pt x="3520" y="3519"/>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3" name="Google Shape;5223;g11ecfa7e1b1_0_64"/>
            <p:cNvSpPr/>
            <p:nvPr/>
          </p:nvSpPr>
          <p:spPr>
            <a:xfrm>
              <a:off x="3607559" y="1934871"/>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4" name="Google Shape;5224;g11ecfa7e1b1_0_64"/>
            <p:cNvSpPr/>
            <p:nvPr/>
          </p:nvSpPr>
          <p:spPr>
            <a:xfrm>
              <a:off x="3607559" y="1881137"/>
              <a:ext cx="54840" cy="54840"/>
            </a:xfrm>
            <a:custGeom>
              <a:rect b="b" l="l" r="r" t="t"/>
              <a:pathLst>
                <a:path extrusionOk="0" h="3521"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5" name="Google Shape;5225;g11ecfa7e1b1_0_64"/>
            <p:cNvSpPr/>
            <p:nvPr/>
          </p:nvSpPr>
          <p:spPr>
            <a:xfrm>
              <a:off x="3608088" y="1881666"/>
              <a:ext cx="53765" cy="53765"/>
            </a:xfrm>
            <a:custGeom>
              <a:rect b="b" l="l" r="r" t="t"/>
              <a:pathLst>
                <a:path extrusionOk="0" h="3452" w="3452">
                  <a:moveTo>
                    <a:pt x="0" y="1"/>
                  </a:moveTo>
                  <a:lnTo>
                    <a:pt x="0"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6" name="Google Shape;5226;g11ecfa7e1b1_0_64"/>
            <p:cNvSpPr/>
            <p:nvPr/>
          </p:nvSpPr>
          <p:spPr>
            <a:xfrm>
              <a:off x="3607559" y="1827450"/>
              <a:ext cx="54840" cy="54793"/>
            </a:xfrm>
            <a:custGeom>
              <a:rect b="b" l="l" r="r" t="t"/>
              <a:pathLst>
                <a:path extrusionOk="0" h="3518" w="3521">
                  <a:moveTo>
                    <a:pt x="0" y="0"/>
                  </a:moveTo>
                  <a:lnTo>
                    <a:pt x="0" y="3518"/>
                  </a:lnTo>
                  <a:lnTo>
                    <a:pt x="3520" y="3518"/>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7" name="Google Shape;5227;g11ecfa7e1b1_0_64"/>
            <p:cNvSpPr/>
            <p:nvPr/>
          </p:nvSpPr>
          <p:spPr>
            <a:xfrm>
              <a:off x="3608088" y="1827979"/>
              <a:ext cx="53765" cy="53703"/>
            </a:xfrm>
            <a:custGeom>
              <a:rect b="b" l="l" r="r" t="t"/>
              <a:pathLst>
                <a:path extrusionOk="0" h="3448" w="3452">
                  <a:moveTo>
                    <a:pt x="0" y="0"/>
                  </a:moveTo>
                  <a:lnTo>
                    <a:pt x="0"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8" name="Google Shape;5228;g11ecfa7e1b1_0_64"/>
            <p:cNvSpPr/>
            <p:nvPr/>
          </p:nvSpPr>
          <p:spPr>
            <a:xfrm>
              <a:off x="3607559" y="1773700"/>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9" name="Google Shape;5229;g11ecfa7e1b1_0_64"/>
            <p:cNvSpPr/>
            <p:nvPr/>
          </p:nvSpPr>
          <p:spPr>
            <a:xfrm>
              <a:off x="3608088" y="1774246"/>
              <a:ext cx="53765" cy="53749"/>
            </a:xfrm>
            <a:custGeom>
              <a:rect b="b" l="l" r="r" t="t"/>
              <a:pathLst>
                <a:path extrusionOk="0" h="3451" w="3452">
                  <a:moveTo>
                    <a:pt x="0" y="0"/>
                  </a:moveTo>
                  <a:lnTo>
                    <a:pt x="0"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0" name="Google Shape;5230;g11ecfa7e1b1_0_64"/>
            <p:cNvSpPr/>
            <p:nvPr/>
          </p:nvSpPr>
          <p:spPr>
            <a:xfrm>
              <a:off x="3607559" y="1719951"/>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1" name="Google Shape;5231;g11ecfa7e1b1_0_64"/>
            <p:cNvSpPr/>
            <p:nvPr/>
          </p:nvSpPr>
          <p:spPr>
            <a:xfrm>
              <a:off x="3607559" y="1666280"/>
              <a:ext cx="54840" cy="54777"/>
            </a:xfrm>
            <a:custGeom>
              <a:rect b="b" l="l" r="r" t="t"/>
              <a:pathLst>
                <a:path extrusionOk="0" h="3517" w="3521">
                  <a:moveTo>
                    <a:pt x="0" y="0"/>
                  </a:moveTo>
                  <a:lnTo>
                    <a:pt x="0" y="3517"/>
                  </a:lnTo>
                  <a:lnTo>
                    <a:pt x="3520" y="3517"/>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2" name="Google Shape;5232;g11ecfa7e1b1_0_64"/>
            <p:cNvSpPr/>
            <p:nvPr/>
          </p:nvSpPr>
          <p:spPr>
            <a:xfrm>
              <a:off x="3608088" y="1666809"/>
              <a:ext cx="53765" cy="53718"/>
            </a:xfrm>
            <a:custGeom>
              <a:rect b="b" l="l" r="r" t="t"/>
              <a:pathLst>
                <a:path extrusionOk="0" h="3449" w="3452">
                  <a:moveTo>
                    <a:pt x="0" y="1"/>
                  </a:moveTo>
                  <a:lnTo>
                    <a:pt x="0" y="3448"/>
                  </a:lnTo>
                  <a:lnTo>
                    <a:pt x="3452" y="3448"/>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3" name="Google Shape;5233;g11ecfa7e1b1_0_64"/>
            <p:cNvSpPr/>
            <p:nvPr/>
          </p:nvSpPr>
          <p:spPr>
            <a:xfrm>
              <a:off x="3607559" y="1612515"/>
              <a:ext cx="54840" cy="54871"/>
            </a:xfrm>
            <a:custGeom>
              <a:rect b="b" l="l" r="r" t="t"/>
              <a:pathLst>
                <a:path extrusionOk="0" h="3523" w="3521">
                  <a:moveTo>
                    <a:pt x="0" y="1"/>
                  </a:moveTo>
                  <a:lnTo>
                    <a:pt x="0" y="3522"/>
                  </a:lnTo>
                  <a:lnTo>
                    <a:pt x="3520" y="3522"/>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4" name="Google Shape;5234;g11ecfa7e1b1_0_64"/>
            <p:cNvSpPr/>
            <p:nvPr/>
          </p:nvSpPr>
          <p:spPr>
            <a:xfrm>
              <a:off x="3608088" y="1613075"/>
              <a:ext cx="53765" cy="53749"/>
            </a:xfrm>
            <a:custGeom>
              <a:rect b="b" l="l" r="r" t="t"/>
              <a:pathLst>
                <a:path extrusionOk="0" h="3451" w="3452">
                  <a:moveTo>
                    <a:pt x="0" y="0"/>
                  </a:moveTo>
                  <a:lnTo>
                    <a:pt x="0" y="3451"/>
                  </a:lnTo>
                  <a:lnTo>
                    <a:pt x="3452" y="3451"/>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5" name="Google Shape;5235;g11ecfa7e1b1_0_64"/>
            <p:cNvSpPr/>
            <p:nvPr/>
          </p:nvSpPr>
          <p:spPr>
            <a:xfrm>
              <a:off x="3553872" y="2042307"/>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6" name="Google Shape;5236;g11ecfa7e1b1_0_64"/>
            <p:cNvSpPr/>
            <p:nvPr/>
          </p:nvSpPr>
          <p:spPr>
            <a:xfrm>
              <a:off x="3553872" y="1988604"/>
              <a:ext cx="54793" cy="54808"/>
            </a:xfrm>
            <a:custGeom>
              <a:rect b="b" l="l" r="r" t="t"/>
              <a:pathLst>
                <a:path extrusionOk="0" h="3519" w="3518">
                  <a:moveTo>
                    <a:pt x="1" y="1"/>
                  </a:moveTo>
                  <a:lnTo>
                    <a:pt x="1" y="3519"/>
                  </a:lnTo>
                  <a:lnTo>
                    <a:pt x="3517" y="3519"/>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7" name="Google Shape;5237;g11ecfa7e1b1_0_64"/>
            <p:cNvSpPr/>
            <p:nvPr/>
          </p:nvSpPr>
          <p:spPr>
            <a:xfrm>
              <a:off x="3553872" y="1934871"/>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8" name="Google Shape;5238;g11ecfa7e1b1_0_64"/>
            <p:cNvSpPr/>
            <p:nvPr/>
          </p:nvSpPr>
          <p:spPr>
            <a:xfrm>
              <a:off x="3554417" y="1935416"/>
              <a:ext cx="53703" cy="53765"/>
            </a:xfrm>
            <a:custGeom>
              <a:rect b="b" l="l" r="r" t="t"/>
              <a:pathLst>
                <a:path extrusionOk="0" h="3452" w="3448">
                  <a:moveTo>
                    <a:pt x="0" y="0"/>
                  </a:moveTo>
                  <a:lnTo>
                    <a:pt x="0" y="3452"/>
                  </a:lnTo>
                  <a:lnTo>
                    <a:pt x="3448" y="3452"/>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9" name="Google Shape;5239;g11ecfa7e1b1_0_64"/>
            <p:cNvSpPr/>
            <p:nvPr/>
          </p:nvSpPr>
          <p:spPr>
            <a:xfrm>
              <a:off x="3553872" y="1881137"/>
              <a:ext cx="54793" cy="54840"/>
            </a:xfrm>
            <a:custGeom>
              <a:rect b="b" l="l" r="r" t="t"/>
              <a:pathLst>
                <a:path extrusionOk="0" h="3521"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0" name="Google Shape;5240;g11ecfa7e1b1_0_64"/>
            <p:cNvSpPr/>
            <p:nvPr/>
          </p:nvSpPr>
          <p:spPr>
            <a:xfrm>
              <a:off x="3554417" y="1881666"/>
              <a:ext cx="53703" cy="53765"/>
            </a:xfrm>
            <a:custGeom>
              <a:rect b="b" l="l" r="r" t="t"/>
              <a:pathLst>
                <a:path extrusionOk="0" h="3452" w="3448">
                  <a:moveTo>
                    <a:pt x="0" y="1"/>
                  </a:moveTo>
                  <a:lnTo>
                    <a:pt x="0" y="3451"/>
                  </a:lnTo>
                  <a:lnTo>
                    <a:pt x="3448" y="3451"/>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1" name="Google Shape;5241;g11ecfa7e1b1_0_64"/>
            <p:cNvSpPr/>
            <p:nvPr/>
          </p:nvSpPr>
          <p:spPr>
            <a:xfrm>
              <a:off x="3553872" y="1827450"/>
              <a:ext cx="54793" cy="54793"/>
            </a:xfrm>
            <a:custGeom>
              <a:rect b="b" l="l" r="r" t="t"/>
              <a:pathLst>
                <a:path extrusionOk="0" h="3518" w="3518">
                  <a:moveTo>
                    <a:pt x="1" y="0"/>
                  </a:moveTo>
                  <a:lnTo>
                    <a:pt x="1"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2" name="Google Shape;5242;g11ecfa7e1b1_0_64"/>
            <p:cNvSpPr/>
            <p:nvPr/>
          </p:nvSpPr>
          <p:spPr>
            <a:xfrm>
              <a:off x="3554417" y="1827979"/>
              <a:ext cx="53703" cy="53703"/>
            </a:xfrm>
            <a:custGeom>
              <a:rect b="b" l="l" r="r" t="t"/>
              <a:pathLst>
                <a:path extrusionOk="0" h="3448" w="3448">
                  <a:moveTo>
                    <a:pt x="0" y="0"/>
                  </a:moveTo>
                  <a:lnTo>
                    <a:pt x="0"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3" name="Google Shape;5243;g11ecfa7e1b1_0_64"/>
            <p:cNvSpPr/>
            <p:nvPr/>
          </p:nvSpPr>
          <p:spPr>
            <a:xfrm>
              <a:off x="3553872" y="1773700"/>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4" name="Google Shape;5244;g11ecfa7e1b1_0_64"/>
            <p:cNvSpPr/>
            <p:nvPr/>
          </p:nvSpPr>
          <p:spPr>
            <a:xfrm>
              <a:off x="3553872" y="1719951"/>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5" name="Google Shape;5245;g11ecfa7e1b1_0_64"/>
            <p:cNvSpPr/>
            <p:nvPr/>
          </p:nvSpPr>
          <p:spPr>
            <a:xfrm>
              <a:off x="3553872" y="1666280"/>
              <a:ext cx="54793" cy="54777"/>
            </a:xfrm>
            <a:custGeom>
              <a:rect b="b" l="l" r="r" t="t"/>
              <a:pathLst>
                <a:path extrusionOk="0" h="3517" w="3518">
                  <a:moveTo>
                    <a:pt x="1" y="0"/>
                  </a:moveTo>
                  <a:lnTo>
                    <a:pt x="1"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6" name="Google Shape;5246;g11ecfa7e1b1_0_64"/>
            <p:cNvSpPr/>
            <p:nvPr/>
          </p:nvSpPr>
          <p:spPr>
            <a:xfrm>
              <a:off x="3553872" y="1612515"/>
              <a:ext cx="54793" cy="54871"/>
            </a:xfrm>
            <a:custGeom>
              <a:rect b="b" l="l" r="r" t="t"/>
              <a:pathLst>
                <a:path extrusionOk="0" h="3523" w="3518">
                  <a:moveTo>
                    <a:pt x="1" y="1"/>
                  </a:moveTo>
                  <a:lnTo>
                    <a:pt x="1"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7" name="Google Shape;5247;g11ecfa7e1b1_0_64"/>
            <p:cNvSpPr/>
            <p:nvPr/>
          </p:nvSpPr>
          <p:spPr>
            <a:xfrm>
              <a:off x="3554417" y="1613075"/>
              <a:ext cx="53703" cy="53749"/>
            </a:xfrm>
            <a:custGeom>
              <a:rect b="b" l="l" r="r" t="t"/>
              <a:pathLst>
                <a:path extrusionOk="0" h="3451" w="3448">
                  <a:moveTo>
                    <a:pt x="0" y="0"/>
                  </a:moveTo>
                  <a:lnTo>
                    <a:pt x="0"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8" name="Google Shape;5248;g11ecfa7e1b1_0_64"/>
            <p:cNvSpPr/>
            <p:nvPr/>
          </p:nvSpPr>
          <p:spPr>
            <a:xfrm>
              <a:off x="3500122" y="2042307"/>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9" name="Google Shape;5249;g11ecfa7e1b1_0_64"/>
            <p:cNvSpPr/>
            <p:nvPr/>
          </p:nvSpPr>
          <p:spPr>
            <a:xfrm>
              <a:off x="3500122" y="1988604"/>
              <a:ext cx="54840" cy="54808"/>
            </a:xfrm>
            <a:custGeom>
              <a:rect b="b" l="l" r="r" t="t"/>
              <a:pathLst>
                <a:path extrusionOk="0" h="3519" w="3521">
                  <a:moveTo>
                    <a:pt x="0" y="1"/>
                  </a:moveTo>
                  <a:lnTo>
                    <a:pt x="0"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0" name="Google Shape;5250;g11ecfa7e1b1_0_64"/>
            <p:cNvSpPr/>
            <p:nvPr/>
          </p:nvSpPr>
          <p:spPr>
            <a:xfrm>
              <a:off x="3500683" y="1989165"/>
              <a:ext cx="53749" cy="53687"/>
            </a:xfrm>
            <a:custGeom>
              <a:rect b="b" l="l" r="r" t="t"/>
              <a:pathLst>
                <a:path extrusionOk="0" h="3447" w="3451">
                  <a:moveTo>
                    <a:pt x="0" y="1"/>
                  </a:moveTo>
                  <a:lnTo>
                    <a:pt x="0" y="3447"/>
                  </a:lnTo>
                  <a:lnTo>
                    <a:pt x="3450" y="3447"/>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1" name="Google Shape;5251;g11ecfa7e1b1_0_64"/>
            <p:cNvSpPr/>
            <p:nvPr/>
          </p:nvSpPr>
          <p:spPr>
            <a:xfrm>
              <a:off x="3500122" y="1934871"/>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2" name="Google Shape;5252;g11ecfa7e1b1_0_64"/>
            <p:cNvSpPr/>
            <p:nvPr/>
          </p:nvSpPr>
          <p:spPr>
            <a:xfrm>
              <a:off x="3500683" y="1935416"/>
              <a:ext cx="53749" cy="53765"/>
            </a:xfrm>
            <a:custGeom>
              <a:rect b="b" l="l" r="r" t="t"/>
              <a:pathLst>
                <a:path extrusionOk="0" h="3452" w="3451">
                  <a:moveTo>
                    <a:pt x="0" y="0"/>
                  </a:moveTo>
                  <a:lnTo>
                    <a:pt x="0" y="3452"/>
                  </a:lnTo>
                  <a:lnTo>
                    <a:pt x="3450" y="3452"/>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3" name="Google Shape;5253;g11ecfa7e1b1_0_64"/>
            <p:cNvSpPr/>
            <p:nvPr/>
          </p:nvSpPr>
          <p:spPr>
            <a:xfrm>
              <a:off x="3500122" y="1881137"/>
              <a:ext cx="54840" cy="54840"/>
            </a:xfrm>
            <a:custGeom>
              <a:rect b="b" l="l" r="r" t="t"/>
              <a:pathLst>
                <a:path extrusionOk="0" h="3521"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4" name="Google Shape;5254;g11ecfa7e1b1_0_64"/>
            <p:cNvSpPr/>
            <p:nvPr/>
          </p:nvSpPr>
          <p:spPr>
            <a:xfrm>
              <a:off x="3500683" y="1881666"/>
              <a:ext cx="53749" cy="53765"/>
            </a:xfrm>
            <a:custGeom>
              <a:rect b="b" l="l" r="r" t="t"/>
              <a:pathLst>
                <a:path extrusionOk="0" h="3452" w="3451">
                  <a:moveTo>
                    <a:pt x="0" y="1"/>
                  </a:moveTo>
                  <a:lnTo>
                    <a:pt x="0" y="3451"/>
                  </a:lnTo>
                  <a:lnTo>
                    <a:pt x="3450" y="3451"/>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5" name="Google Shape;5255;g11ecfa7e1b1_0_64"/>
            <p:cNvSpPr/>
            <p:nvPr/>
          </p:nvSpPr>
          <p:spPr>
            <a:xfrm>
              <a:off x="3500122" y="1827450"/>
              <a:ext cx="54840" cy="54793"/>
            </a:xfrm>
            <a:custGeom>
              <a:rect b="b" l="l" r="r" t="t"/>
              <a:pathLst>
                <a:path extrusionOk="0" h="3518" w="3521">
                  <a:moveTo>
                    <a:pt x="0" y="0"/>
                  </a:moveTo>
                  <a:lnTo>
                    <a:pt x="0"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6" name="Google Shape;5256;g11ecfa7e1b1_0_64"/>
            <p:cNvSpPr/>
            <p:nvPr/>
          </p:nvSpPr>
          <p:spPr>
            <a:xfrm>
              <a:off x="3500683" y="1827979"/>
              <a:ext cx="53749" cy="53703"/>
            </a:xfrm>
            <a:custGeom>
              <a:rect b="b" l="l" r="r" t="t"/>
              <a:pathLst>
                <a:path extrusionOk="0" h="3448" w="3451">
                  <a:moveTo>
                    <a:pt x="0" y="0"/>
                  </a:moveTo>
                  <a:lnTo>
                    <a:pt x="0" y="3448"/>
                  </a:lnTo>
                  <a:lnTo>
                    <a:pt x="3450" y="3448"/>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7" name="Google Shape;5257;g11ecfa7e1b1_0_64"/>
            <p:cNvSpPr/>
            <p:nvPr/>
          </p:nvSpPr>
          <p:spPr>
            <a:xfrm>
              <a:off x="3500122" y="1773700"/>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8" name="Google Shape;5258;g11ecfa7e1b1_0_64"/>
            <p:cNvSpPr/>
            <p:nvPr/>
          </p:nvSpPr>
          <p:spPr>
            <a:xfrm>
              <a:off x="3500683"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9" name="Google Shape;5259;g11ecfa7e1b1_0_64"/>
            <p:cNvSpPr/>
            <p:nvPr/>
          </p:nvSpPr>
          <p:spPr>
            <a:xfrm>
              <a:off x="3500122" y="1719951"/>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0" name="Google Shape;5260;g11ecfa7e1b1_0_64"/>
            <p:cNvSpPr/>
            <p:nvPr/>
          </p:nvSpPr>
          <p:spPr>
            <a:xfrm>
              <a:off x="3500122" y="1666280"/>
              <a:ext cx="54840" cy="54777"/>
            </a:xfrm>
            <a:custGeom>
              <a:rect b="b" l="l" r="r" t="t"/>
              <a:pathLst>
                <a:path extrusionOk="0" h="3517" w="3521">
                  <a:moveTo>
                    <a:pt x="0" y="0"/>
                  </a:moveTo>
                  <a:lnTo>
                    <a:pt x="0"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1" name="Google Shape;5261;g11ecfa7e1b1_0_64"/>
            <p:cNvSpPr/>
            <p:nvPr/>
          </p:nvSpPr>
          <p:spPr>
            <a:xfrm>
              <a:off x="3500683"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2" name="Google Shape;5262;g11ecfa7e1b1_0_64"/>
            <p:cNvSpPr/>
            <p:nvPr/>
          </p:nvSpPr>
          <p:spPr>
            <a:xfrm>
              <a:off x="3500122" y="1612515"/>
              <a:ext cx="54840" cy="54871"/>
            </a:xfrm>
            <a:custGeom>
              <a:rect b="b" l="l" r="r" t="t"/>
              <a:pathLst>
                <a:path extrusionOk="0" h="3523" w="3521">
                  <a:moveTo>
                    <a:pt x="0" y="1"/>
                  </a:moveTo>
                  <a:lnTo>
                    <a:pt x="0"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3" name="Google Shape;5263;g11ecfa7e1b1_0_64"/>
            <p:cNvSpPr/>
            <p:nvPr/>
          </p:nvSpPr>
          <p:spPr>
            <a:xfrm>
              <a:off x="3500683" y="1613075"/>
              <a:ext cx="53749" cy="53749"/>
            </a:xfrm>
            <a:custGeom>
              <a:rect b="b" l="l" r="r" t="t"/>
              <a:pathLst>
                <a:path extrusionOk="0" h="3451" w="3451">
                  <a:moveTo>
                    <a:pt x="0" y="0"/>
                  </a:moveTo>
                  <a:lnTo>
                    <a:pt x="0" y="3451"/>
                  </a:lnTo>
                  <a:lnTo>
                    <a:pt x="3450" y="3451"/>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4" name="Google Shape;5264;g11ecfa7e1b1_0_64"/>
            <p:cNvSpPr/>
            <p:nvPr/>
          </p:nvSpPr>
          <p:spPr>
            <a:xfrm>
              <a:off x="3446389" y="2042307"/>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5" name="Google Shape;5265;g11ecfa7e1b1_0_64"/>
            <p:cNvSpPr/>
            <p:nvPr/>
          </p:nvSpPr>
          <p:spPr>
            <a:xfrm>
              <a:off x="3446389" y="1988604"/>
              <a:ext cx="54840" cy="54808"/>
            </a:xfrm>
            <a:custGeom>
              <a:rect b="b" l="l" r="r" t="t"/>
              <a:pathLst>
                <a:path extrusionOk="0" h="3519" w="3521">
                  <a:moveTo>
                    <a:pt x="0" y="1"/>
                  </a:moveTo>
                  <a:lnTo>
                    <a:pt x="0"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6" name="Google Shape;5266;g11ecfa7e1b1_0_64"/>
            <p:cNvSpPr/>
            <p:nvPr/>
          </p:nvSpPr>
          <p:spPr>
            <a:xfrm>
              <a:off x="3446918" y="1989165"/>
              <a:ext cx="53780" cy="53687"/>
            </a:xfrm>
            <a:custGeom>
              <a:rect b="b" l="l" r="r" t="t"/>
              <a:pathLst>
                <a:path extrusionOk="0" h="3447" w="3453">
                  <a:moveTo>
                    <a:pt x="1" y="1"/>
                  </a:moveTo>
                  <a:lnTo>
                    <a:pt x="1" y="3447"/>
                  </a:lnTo>
                  <a:lnTo>
                    <a:pt x="3452" y="3447"/>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7" name="Google Shape;5267;g11ecfa7e1b1_0_64"/>
            <p:cNvSpPr/>
            <p:nvPr/>
          </p:nvSpPr>
          <p:spPr>
            <a:xfrm>
              <a:off x="3446389" y="1934871"/>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8" name="Google Shape;5268;g11ecfa7e1b1_0_64"/>
            <p:cNvSpPr/>
            <p:nvPr/>
          </p:nvSpPr>
          <p:spPr>
            <a:xfrm>
              <a:off x="3446918" y="1935416"/>
              <a:ext cx="53780" cy="53765"/>
            </a:xfrm>
            <a:custGeom>
              <a:rect b="b" l="l" r="r" t="t"/>
              <a:pathLst>
                <a:path extrusionOk="0" h="3452" w="3453">
                  <a:moveTo>
                    <a:pt x="1" y="0"/>
                  </a:moveTo>
                  <a:lnTo>
                    <a:pt x="1"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9" name="Google Shape;5269;g11ecfa7e1b1_0_64"/>
            <p:cNvSpPr/>
            <p:nvPr/>
          </p:nvSpPr>
          <p:spPr>
            <a:xfrm>
              <a:off x="3446389" y="1881137"/>
              <a:ext cx="54840" cy="54840"/>
            </a:xfrm>
            <a:custGeom>
              <a:rect b="b" l="l" r="r" t="t"/>
              <a:pathLst>
                <a:path extrusionOk="0" h="3521"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0" name="Google Shape;5270;g11ecfa7e1b1_0_64"/>
            <p:cNvSpPr/>
            <p:nvPr/>
          </p:nvSpPr>
          <p:spPr>
            <a:xfrm>
              <a:off x="3446918" y="1881666"/>
              <a:ext cx="53780" cy="53765"/>
            </a:xfrm>
            <a:custGeom>
              <a:rect b="b" l="l" r="r" t="t"/>
              <a:pathLst>
                <a:path extrusionOk="0" h="3452" w="3453">
                  <a:moveTo>
                    <a:pt x="1" y="1"/>
                  </a:moveTo>
                  <a:lnTo>
                    <a:pt x="1"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1" name="Google Shape;5271;g11ecfa7e1b1_0_64"/>
            <p:cNvSpPr/>
            <p:nvPr/>
          </p:nvSpPr>
          <p:spPr>
            <a:xfrm>
              <a:off x="3446389" y="1827450"/>
              <a:ext cx="54840" cy="54793"/>
            </a:xfrm>
            <a:custGeom>
              <a:rect b="b" l="l" r="r" t="t"/>
              <a:pathLst>
                <a:path extrusionOk="0" h="3518" w="3521">
                  <a:moveTo>
                    <a:pt x="0" y="0"/>
                  </a:moveTo>
                  <a:lnTo>
                    <a:pt x="0"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2" name="Google Shape;5272;g11ecfa7e1b1_0_64"/>
            <p:cNvSpPr/>
            <p:nvPr/>
          </p:nvSpPr>
          <p:spPr>
            <a:xfrm>
              <a:off x="3446918" y="1827979"/>
              <a:ext cx="53780" cy="53703"/>
            </a:xfrm>
            <a:custGeom>
              <a:rect b="b" l="l" r="r" t="t"/>
              <a:pathLst>
                <a:path extrusionOk="0" h="3448" w="3453">
                  <a:moveTo>
                    <a:pt x="1" y="0"/>
                  </a:moveTo>
                  <a:lnTo>
                    <a:pt x="1"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3" name="Google Shape;5273;g11ecfa7e1b1_0_64"/>
            <p:cNvSpPr/>
            <p:nvPr/>
          </p:nvSpPr>
          <p:spPr>
            <a:xfrm>
              <a:off x="3446389" y="1773700"/>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4" name="Google Shape;5274;g11ecfa7e1b1_0_64"/>
            <p:cNvSpPr/>
            <p:nvPr/>
          </p:nvSpPr>
          <p:spPr>
            <a:xfrm>
              <a:off x="3446918" y="1774246"/>
              <a:ext cx="53780" cy="53749"/>
            </a:xfrm>
            <a:custGeom>
              <a:rect b="b" l="l" r="r" t="t"/>
              <a:pathLst>
                <a:path extrusionOk="0" h="3451" w="3453">
                  <a:moveTo>
                    <a:pt x="1" y="0"/>
                  </a:moveTo>
                  <a:lnTo>
                    <a:pt x="1"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5" name="Google Shape;5275;g11ecfa7e1b1_0_64"/>
            <p:cNvSpPr/>
            <p:nvPr/>
          </p:nvSpPr>
          <p:spPr>
            <a:xfrm>
              <a:off x="3392686" y="2042307"/>
              <a:ext cx="54808" cy="54840"/>
            </a:xfrm>
            <a:custGeom>
              <a:rect b="b" l="l" r="r" t="t"/>
              <a:pathLst>
                <a:path extrusionOk="0" h="3521" w="3519">
                  <a:moveTo>
                    <a:pt x="1" y="0"/>
                  </a:moveTo>
                  <a:lnTo>
                    <a:pt x="1" y="3521"/>
                  </a:lnTo>
                  <a:lnTo>
                    <a:pt x="3518" y="3521"/>
                  </a:lnTo>
                  <a:lnTo>
                    <a:pt x="351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6" name="Google Shape;5276;g11ecfa7e1b1_0_64"/>
            <p:cNvSpPr/>
            <p:nvPr/>
          </p:nvSpPr>
          <p:spPr>
            <a:xfrm>
              <a:off x="3392686" y="1988604"/>
              <a:ext cx="54808" cy="54808"/>
            </a:xfrm>
            <a:custGeom>
              <a:rect b="b" l="l" r="r" t="t"/>
              <a:pathLst>
                <a:path extrusionOk="0" h="3519" w="3519">
                  <a:moveTo>
                    <a:pt x="1" y="1"/>
                  </a:moveTo>
                  <a:lnTo>
                    <a:pt x="1" y="3519"/>
                  </a:lnTo>
                  <a:lnTo>
                    <a:pt x="3518" y="3519"/>
                  </a:lnTo>
                  <a:lnTo>
                    <a:pt x="351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77" name="Google Shape;5277;g11ecfa7e1b1_0_64"/>
            <p:cNvGrpSpPr/>
            <p:nvPr/>
          </p:nvGrpSpPr>
          <p:grpSpPr>
            <a:xfrm>
              <a:off x="3393247" y="1720512"/>
              <a:ext cx="913302" cy="376073"/>
              <a:chOff x="3393247" y="1720512"/>
              <a:chExt cx="913302" cy="376073"/>
            </a:xfrm>
          </p:grpSpPr>
          <p:sp>
            <p:nvSpPr>
              <p:cNvPr id="5278" name="Google Shape;5278;g11ecfa7e1b1_0_64"/>
              <p:cNvSpPr/>
              <p:nvPr/>
            </p:nvSpPr>
            <p:spPr>
              <a:xfrm>
                <a:off x="4252784" y="1989165"/>
                <a:ext cx="53765" cy="53687"/>
              </a:xfrm>
              <a:custGeom>
                <a:rect b="b" l="l" r="r" t="t"/>
                <a:pathLst>
                  <a:path extrusionOk="0" h="3447" w="3452">
                    <a:moveTo>
                      <a:pt x="0" y="1"/>
                    </a:moveTo>
                    <a:lnTo>
                      <a:pt x="0" y="3447"/>
                    </a:lnTo>
                    <a:lnTo>
                      <a:pt x="3452" y="3447"/>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9" name="Google Shape;5279;g11ecfa7e1b1_0_64"/>
              <p:cNvSpPr/>
              <p:nvPr/>
            </p:nvSpPr>
            <p:spPr>
              <a:xfrm>
                <a:off x="4199035" y="2042836"/>
                <a:ext cx="53765" cy="53749"/>
              </a:xfrm>
              <a:custGeom>
                <a:rect b="b" l="l" r="r" t="t"/>
                <a:pathLst>
                  <a:path extrusionOk="0" h="3451" w="3452">
                    <a:moveTo>
                      <a:pt x="1" y="1"/>
                    </a:moveTo>
                    <a:lnTo>
                      <a:pt x="1" y="3451"/>
                    </a:lnTo>
                    <a:lnTo>
                      <a:pt x="3451" y="3451"/>
                    </a:lnTo>
                    <a:lnTo>
                      <a:pt x="3451"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0" name="Google Shape;5280;g11ecfa7e1b1_0_64"/>
              <p:cNvSpPr/>
              <p:nvPr/>
            </p:nvSpPr>
            <p:spPr>
              <a:xfrm>
                <a:off x="4145348" y="2042836"/>
                <a:ext cx="53703" cy="53749"/>
              </a:xfrm>
              <a:custGeom>
                <a:rect b="b" l="l" r="r" t="t"/>
                <a:pathLst>
                  <a:path extrusionOk="0" h="3451" w="3448">
                    <a:moveTo>
                      <a:pt x="0" y="1"/>
                    </a:moveTo>
                    <a:lnTo>
                      <a:pt x="0"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1" name="Google Shape;5281;g11ecfa7e1b1_0_64"/>
              <p:cNvSpPr/>
              <p:nvPr/>
            </p:nvSpPr>
            <p:spPr>
              <a:xfrm>
                <a:off x="4091614" y="2042836"/>
                <a:ext cx="53765" cy="53749"/>
              </a:xfrm>
              <a:custGeom>
                <a:rect b="b" l="l" r="r" t="t"/>
                <a:pathLst>
                  <a:path extrusionOk="0" h="3451" w="3452">
                    <a:moveTo>
                      <a:pt x="0" y="1"/>
                    </a:moveTo>
                    <a:lnTo>
                      <a:pt x="0" y="3451"/>
                    </a:lnTo>
                    <a:lnTo>
                      <a:pt x="3452" y="3451"/>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2" name="Google Shape;5282;g11ecfa7e1b1_0_64"/>
              <p:cNvSpPr/>
              <p:nvPr/>
            </p:nvSpPr>
            <p:spPr>
              <a:xfrm>
                <a:off x="4037880" y="1989165"/>
                <a:ext cx="53749" cy="53687"/>
              </a:xfrm>
              <a:custGeom>
                <a:rect b="b" l="l" r="r" t="t"/>
                <a:pathLst>
                  <a:path extrusionOk="0" h="3447" w="3451">
                    <a:moveTo>
                      <a:pt x="0" y="1"/>
                    </a:moveTo>
                    <a:lnTo>
                      <a:pt x="0" y="3447"/>
                    </a:lnTo>
                    <a:lnTo>
                      <a:pt x="3450" y="3447"/>
                    </a:lnTo>
                    <a:lnTo>
                      <a:pt x="345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3" name="Google Shape;5283;g11ecfa7e1b1_0_64"/>
              <p:cNvSpPr/>
              <p:nvPr/>
            </p:nvSpPr>
            <p:spPr>
              <a:xfrm>
                <a:off x="4037880" y="1935416"/>
                <a:ext cx="53749" cy="53765"/>
              </a:xfrm>
              <a:custGeom>
                <a:rect b="b" l="l" r="r" t="t"/>
                <a:pathLst>
                  <a:path extrusionOk="0" h="3452" w="3451">
                    <a:moveTo>
                      <a:pt x="0" y="0"/>
                    </a:moveTo>
                    <a:lnTo>
                      <a:pt x="0" y="3452"/>
                    </a:lnTo>
                    <a:lnTo>
                      <a:pt x="3450" y="3452"/>
                    </a:lnTo>
                    <a:lnTo>
                      <a:pt x="345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4" name="Google Shape;5284;g11ecfa7e1b1_0_64"/>
              <p:cNvSpPr/>
              <p:nvPr/>
            </p:nvSpPr>
            <p:spPr>
              <a:xfrm>
                <a:off x="3984178" y="1881666"/>
                <a:ext cx="53718" cy="53765"/>
              </a:xfrm>
              <a:custGeom>
                <a:rect b="b" l="l" r="r" t="t"/>
                <a:pathLst>
                  <a:path extrusionOk="0" h="3452" w="3449">
                    <a:moveTo>
                      <a:pt x="1" y="1"/>
                    </a:moveTo>
                    <a:lnTo>
                      <a:pt x="1"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5" name="Google Shape;5285;g11ecfa7e1b1_0_64"/>
              <p:cNvSpPr/>
              <p:nvPr/>
            </p:nvSpPr>
            <p:spPr>
              <a:xfrm>
                <a:off x="3930444" y="1827979"/>
                <a:ext cx="53749" cy="53703"/>
              </a:xfrm>
              <a:custGeom>
                <a:rect b="b" l="l" r="r" t="t"/>
                <a:pathLst>
                  <a:path extrusionOk="0" h="3448" w="3451">
                    <a:moveTo>
                      <a:pt x="0" y="0"/>
                    </a:moveTo>
                    <a:lnTo>
                      <a:pt x="0" y="3448"/>
                    </a:lnTo>
                    <a:lnTo>
                      <a:pt x="3451" y="3448"/>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6" name="Google Shape;5286;g11ecfa7e1b1_0_64"/>
              <p:cNvSpPr/>
              <p:nvPr/>
            </p:nvSpPr>
            <p:spPr>
              <a:xfrm>
                <a:off x="3876710" y="1827979"/>
                <a:ext cx="53749" cy="53703"/>
              </a:xfrm>
              <a:custGeom>
                <a:rect b="b" l="l" r="r" t="t"/>
                <a:pathLst>
                  <a:path extrusionOk="0" h="3448" w="3451">
                    <a:moveTo>
                      <a:pt x="0" y="0"/>
                    </a:moveTo>
                    <a:lnTo>
                      <a:pt x="0" y="3448"/>
                    </a:lnTo>
                    <a:lnTo>
                      <a:pt x="3450" y="3448"/>
                    </a:lnTo>
                    <a:lnTo>
                      <a:pt x="345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7" name="Google Shape;5287;g11ecfa7e1b1_0_64"/>
              <p:cNvSpPr/>
              <p:nvPr/>
            </p:nvSpPr>
            <p:spPr>
              <a:xfrm>
                <a:off x="3823008" y="1827979"/>
                <a:ext cx="53687" cy="53703"/>
              </a:xfrm>
              <a:custGeom>
                <a:rect b="b" l="l" r="r" t="t"/>
                <a:pathLst>
                  <a:path extrusionOk="0" h="3448" w="3447">
                    <a:moveTo>
                      <a:pt x="1" y="0"/>
                    </a:moveTo>
                    <a:lnTo>
                      <a:pt x="1" y="3448"/>
                    </a:lnTo>
                    <a:lnTo>
                      <a:pt x="3447" y="3448"/>
                    </a:lnTo>
                    <a:lnTo>
                      <a:pt x="3447"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8" name="Google Shape;5288;g11ecfa7e1b1_0_64"/>
              <p:cNvSpPr/>
              <p:nvPr/>
            </p:nvSpPr>
            <p:spPr>
              <a:xfrm>
                <a:off x="3769274" y="1827979"/>
                <a:ext cx="53749" cy="53703"/>
              </a:xfrm>
              <a:custGeom>
                <a:rect b="b" l="l" r="r" t="t"/>
                <a:pathLst>
                  <a:path extrusionOk="0" h="3448" w="3451">
                    <a:moveTo>
                      <a:pt x="1" y="0"/>
                    </a:moveTo>
                    <a:lnTo>
                      <a:pt x="1" y="3448"/>
                    </a:lnTo>
                    <a:lnTo>
                      <a:pt x="3451" y="3448"/>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9" name="Google Shape;5289;g11ecfa7e1b1_0_64"/>
              <p:cNvSpPr/>
              <p:nvPr/>
            </p:nvSpPr>
            <p:spPr>
              <a:xfrm>
                <a:off x="3769274" y="1720512"/>
                <a:ext cx="53749" cy="53749"/>
              </a:xfrm>
              <a:custGeom>
                <a:rect b="b" l="l" r="r" t="t"/>
                <a:pathLst>
                  <a:path extrusionOk="0" h="3451" w="3451">
                    <a:moveTo>
                      <a:pt x="1" y="0"/>
                    </a:moveTo>
                    <a:lnTo>
                      <a:pt x="1" y="3450"/>
                    </a:lnTo>
                    <a:lnTo>
                      <a:pt x="3451" y="3450"/>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0" name="Google Shape;5290;g11ecfa7e1b1_0_64"/>
              <p:cNvSpPr/>
              <p:nvPr/>
            </p:nvSpPr>
            <p:spPr>
              <a:xfrm>
                <a:off x="3715587" y="1827979"/>
                <a:ext cx="53703" cy="53703"/>
              </a:xfrm>
              <a:custGeom>
                <a:rect b="b" l="l" r="r" t="t"/>
                <a:pathLst>
                  <a:path extrusionOk="0" h="3448" w="3448">
                    <a:moveTo>
                      <a:pt x="0" y="0"/>
                    </a:moveTo>
                    <a:lnTo>
                      <a:pt x="0" y="3448"/>
                    </a:lnTo>
                    <a:lnTo>
                      <a:pt x="3448" y="3448"/>
                    </a:lnTo>
                    <a:lnTo>
                      <a:pt x="344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1" name="Google Shape;5291;g11ecfa7e1b1_0_64"/>
              <p:cNvSpPr/>
              <p:nvPr/>
            </p:nvSpPr>
            <p:spPr>
              <a:xfrm>
                <a:off x="3661838" y="1881666"/>
                <a:ext cx="53765" cy="53765"/>
              </a:xfrm>
              <a:custGeom>
                <a:rect b="b" l="l" r="r" t="t"/>
                <a:pathLst>
                  <a:path extrusionOk="0" h="3452" w="3452">
                    <a:moveTo>
                      <a:pt x="1" y="1"/>
                    </a:moveTo>
                    <a:lnTo>
                      <a:pt x="1" y="3451"/>
                    </a:lnTo>
                    <a:lnTo>
                      <a:pt x="3451" y="3451"/>
                    </a:lnTo>
                    <a:lnTo>
                      <a:pt x="3451"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2" name="Google Shape;5292;g11ecfa7e1b1_0_64"/>
              <p:cNvSpPr/>
              <p:nvPr/>
            </p:nvSpPr>
            <p:spPr>
              <a:xfrm>
                <a:off x="3608088" y="1989165"/>
                <a:ext cx="53765" cy="53687"/>
              </a:xfrm>
              <a:custGeom>
                <a:rect b="b" l="l" r="r" t="t"/>
                <a:pathLst>
                  <a:path extrusionOk="0" h="3447" w="3452">
                    <a:moveTo>
                      <a:pt x="0" y="1"/>
                    </a:moveTo>
                    <a:lnTo>
                      <a:pt x="0" y="3447"/>
                    </a:lnTo>
                    <a:lnTo>
                      <a:pt x="3452" y="3447"/>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3" name="Google Shape;5293;g11ecfa7e1b1_0_64"/>
              <p:cNvSpPr/>
              <p:nvPr/>
            </p:nvSpPr>
            <p:spPr>
              <a:xfrm>
                <a:off x="3608088" y="1935416"/>
                <a:ext cx="53765" cy="53765"/>
              </a:xfrm>
              <a:custGeom>
                <a:rect b="b" l="l" r="r" t="t"/>
                <a:pathLst>
                  <a:path extrusionOk="0" h="3452" w="3452">
                    <a:moveTo>
                      <a:pt x="0" y="0"/>
                    </a:moveTo>
                    <a:lnTo>
                      <a:pt x="0" y="3452"/>
                    </a:lnTo>
                    <a:lnTo>
                      <a:pt x="3452" y="3452"/>
                    </a:lnTo>
                    <a:lnTo>
                      <a:pt x="3452"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4" name="Google Shape;5294;g11ecfa7e1b1_0_64"/>
              <p:cNvSpPr/>
              <p:nvPr/>
            </p:nvSpPr>
            <p:spPr>
              <a:xfrm>
                <a:off x="3554417" y="2042836"/>
                <a:ext cx="53703" cy="53749"/>
              </a:xfrm>
              <a:custGeom>
                <a:rect b="b" l="l" r="r" t="t"/>
                <a:pathLst>
                  <a:path extrusionOk="0" h="3451" w="3448">
                    <a:moveTo>
                      <a:pt x="0" y="1"/>
                    </a:moveTo>
                    <a:lnTo>
                      <a:pt x="0"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5" name="Google Shape;5295;g11ecfa7e1b1_0_64"/>
              <p:cNvSpPr/>
              <p:nvPr/>
            </p:nvSpPr>
            <p:spPr>
              <a:xfrm>
                <a:off x="3554417" y="1989165"/>
                <a:ext cx="53703" cy="53687"/>
              </a:xfrm>
              <a:custGeom>
                <a:rect b="b" l="l" r="r" t="t"/>
                <a:pathLst>
                  <a:path extrusionOk="0" h="3447" w="3448">
                    <a:moveTo>
                      <a:pt x="0" y="1"/>
                    </a:moveTo>
                    <a:lnTo>
                      <a:pt x="0" y="3447"/>
                    </a:lnTo>
                    <a:lnTo>
                      <a:pt x="3448" y="3447"/>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6" name="Google Shape;5296;g11ecfa7e1b1_0_64"/>
              <p:cNvSpPr/>
              <p:nvPr/>
            </p:nvSpPr>
            <p:spPr>
              <a:xfrm>
                <a:off x="3500683" y="2042836"/>
                <a:ext cx="53749" cy="53749"/>
              </a:xfrm>
              <a:custGeom>
                <a:rect b="b" l="l" r="r" t="t"/>
                <a:pathLst>
                  <a:path extrusionOk="0" h="3451" w="3451">
                    <a:moveTo>
                      <a:pt x="0" y="1"/>
                    </a:moveTo>
                    <a:lnTo>
                      <a:pt x="0" y="3451"/>
                    </a:lnTo>
                    <a:lnTo>
                      <a:pt x="3450" y="3451"/>
                    </a:lnTo>
                    <a:lnTo>
                      <a:pt x="345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7" name="Google Shape;5297;g11ecfa7e1b1_0_64"/>
              <p:cNvSpPr/>
              <p:nvPr/>
            </p:nvSpPr>
            <p:spPr>
              <a:xfrm>
                <a:off x="3446918" y="2042836"/>
                <a:ext cx="53780" cy="53749"/>
              </a:xfrm>
              <a:custGeom>
                <a:rect b="b" l="l" r="r" t="t"/>
                <a:pathLst>
                  <a:path extrusionOk="0" h="3451" w="3453">
                    <a:moveTo>
                      <a:pt x="1" y="1"/>
                    </a:moveTo>
                    <a:lnTo>
                      <a:pt x="1" y="3451"/>
                    </a:lnTo>
                    <a:lnTo>
                      <a:pt x="3452" y="3451"/>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8" name="Google Shape;5298;g11ecfa7e1b1_0_64"/>
              <p:cNvSpPr/>
              <p:nvPr/>
            </p:nvSpPr>
            <p:spPr>
              <a:xfrm>
                <a:off x="3393247" y="1989165"/>
                <a:ext cx="53687" cy="53687"/>
              </a:xfrm>
              <a:custGeom>
                <a:rect b="b" l="l" r="r" t="t"/>
                <a:pathLst>
                  <a:path extrusionOk="0" h="3447" w="3447">
                    <a:moveTo>
                      <a:pt x="0" y="1"/>
                    </a:moveTo>
                    <a:lnTo>
                      <a:pt x="0" y="3447"/>
                    </a:lnTo>
                    <a:lnTo>
                      <a:pt x="3447" y="3447"/>
                    </a:lnTo>
                    <a:lnTo>
                      <a:pt x="34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99" name="Google Shape;5299;g11ecfa7e1b1_0_64"/>
            <p:cNvSpPr/>
            <p:nvPr/>
          </p:nvSpPr>
          <p:spPr>
            <a:xfrm>
              <a:off x="3392686" y="1934871"/>
              <a:ext cx="54808" cy="54855"/>
            </a:xfrm>
            <a:custGeom>
              <a:rect b="b" l="l" r="r" t="t"/>
              <a:pathLst>
                <a:path extrusionOk="0" h="3522" w="3519">
                  <a:moveTo>
                    <a:pt x="1" y="1"/>
                  </a:moveTo>
                  <a:lnTo>
                    <a:pt x="1" y="3521"/>
                  </a:lnTo>
                  <a:lnTo>
                    <a:pt x="3518" y="3521"/>
                  </a:lnTo>
                  <a:lnTo>
                    <a:pt x="351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g11ecfa7e1b1_0_64"/>
            <p:cNvSpPr/>
            <p:nvPr/>
          </p:nvSpPr>
          <p:spPr>
            <a:xfrm>
              <a:off x="3393247" y="1935416"/>
              <a:ext cx="53687" cy="53765"/>
            </a:xfrm>
            <a:custGeom>
              <a:rect b="b" l="l" r="r" t="t"/>
              <a:pathLst>
                <a:path extrusionOk="0" h="3452" w="3447">
                  <a:moveTo>
                    <a:pt x="0" y="0"/>
                  </a:moveTo>
                  <a:lnTo>
                    <a:pt x="0" y="3452"/>
                  </a:lnTo>
                  <a:lnTo>
                    <a:pt x="3447" y="3452"/>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01" name="Google Shape;5301;g11ecfa7e1b1_0_64"/>
            <p:cNvGrpSpPr/>
            <p:nvPr/>
          </p:nvGrpSpPr>
          <p:grpSpPr>
            <a:xfrm>
              <a:off x="3338952" y="1290190"/>
              <a:ext cx="1021829" cy="860691"/>
              <a:chOff x="3338952" y="1290190"/>
              <a:chExt cx="1021829" cy="860691"/>
            </a:xfrm>
          </p:grpSpPr>
          <p:sp>
            <p:nvSpPr>
              <p:cNvPr id="5302" name="Google Shape;5302;g11ecfa7e1b1_0_64"/>
              <p:cNvSpPr/>
              <p:nvPr/>
            </p:nvSpPr>
            <p:spPr>
              <a:xfrm>
                <a:off x="4305973" y="1988604"/>
                <a:ext cx="54808" cy="54808"/>
              </a:xfrm>
              <a:custGeom>
                <a:rect b="b" l="l" r="r" t="t"/>
                <a:pathLst>
                  <a:path extrusionOk="0" h="3519" w="3519">
                    <a:moveTo>
                      <a:pt x="1" y="1"/>
                    </a:moveTo>
                    <a:lnTo>
                      <a:pt x="1" y="3519"/>
                    </a:lnTo>
                    <a:lnTo>
                      <a:pt x="3519" y="3519"/>
                    </a:lnTo>
                    <a:lnTo>
                      <a:pt x="3519"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3" name="Google Shape;5303;g11ecfa7e1b1_0_64"/>
              <p:cNvSpPr/>
              <p:nvPr/>
            </p:nvSpPr>
            <p:spPr>
              <a:xfrm>
                <a:off x="4306534" y="1989165"/>
                <a:ext cx="53687" cy="53687"/>
              </a:xfrm>
              <a:custGeom>
                <a:rect b="b" l="l" r="r" t="t"/>
                <a:pathLst>
                  <a:path extrusionOk="0" h="3447" w="3447">
                    <a:moveTo>
                      <a:pt x="1" y="1"/>
                    </a:moveTo>
                    <a:lnTo>
                      <a:pt x="1" y="3447"/>
                    </a:lnTo>
                    <a:lnTo>
                      <a:pt x="3447" y="3447"/>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4" name="Google Shape;5304;g11ecfa7e1b1_0_64"/>
              <p:cNvSpPr/>
              <p:nvPr/>
            </p:nvSpPr>
            <p:spPr>
              <a:xfrm>
                <a:off x="4305973" y="1934871"/>
                <a:ext cx="54808" cy="54855"/>
              </a:xfrm>
              <a:custGeom>
                <a:rect b="b" l="l" r="r" t="t"/>
                <a:pathLst>
                  <a:path extrusionOk="0" h="3522" w="3519">
                    <a:moveTo>
                      <a:pt x="1" y="1"/>
                    </a:moveTo>
                    <a:lnTo>
                      <a:pt x="1" y="3521"/>
                    </a:lnTo>
                    <a:lnTo>
                      <a:pt x="3519" y="3521"/>
                    </a:lnTo>
                    <a:lnTo>
                      <a:pt x="3519"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5" name="Google Shape;5305;g11ecfa7e1b1_0_64"/>
              <p:cNvSpPr/>
              <p:nvPr/>
            </p:nvSpPr>
            <p:spPr>
              <a:xfrm>
                <a:off x="4306534" y="1935416"/>
                <a:ext cx="53687" cy="53765"/>
              </a:xfrm>
              <a:custGeom>
                <a:rect b="b" l="l" r="r" t="t"/>
                <a:pathLst>
                  <a:path extrusionOk="0" h="3452" w="3447">
                    <a:moveTo>
                      <a:pt x="1" y="0"/>
                    </a:moveTo>
                    <a:lnTo>
                      <a:pt x="1" y="3452"/>
                    </a:lnTo>
                    <a:lnTo>
                      <a:pt x="3447" y="3452"/>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6" name="Google Shape;5306;g11ecfa7e1b1_0_64"/>
              <p:cNvSpPr/>
              <p:nvPr/>
            </p:nvSpPr>
            <p:spPr>
              <a:xfrm>
                <a:off x="4252784" y="2042836"/>
                <a:ext cx="53765" cy="53749"/>
              </a:xfrm>
              <a:custGeom>
                <a:rect b="b" l="l" r="r" t="t"/>
                <a:pathLst>
                  <a:path extrusionOk="0" h="3451"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7" name="Google Shape;5307;g11ecfa7e1b1_0_64"/>
              <p:cNvSpPr/>
              <p:nvPr/>
            </p:nvSpPr>
            <p:spPr>
              <a:xfrm>
                <a:off x="4252239" y="1881137"/>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8" name="Google Shape;5308;g11ecfa7e1b1_0_64"/>
              <p:cNvSpPr/>
              <p:nvPr/>
            </p:nvSpPr>
            <p:spPr>
              <a:xfrm>
                <a:off x="4252784" y="1881666"/>
                <a:ext cx="53765" cy="53765"/>
              </a:xfrm>
              <a:custGeom>
                <a:rect b="b" l="l" r="r" t="t"/>
                <a:pathLst>
                  <a:path extrusionOk="0" h="3452"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9" name="Google Shape;5309;g11ecfa7e1b1_0_64"/>
              <p:cNvSpPr/>
              <p:nvPr/>
            </p:nvSpPr>
            <p:spPr>
              <a:xfrm>
                <a:off x="4252239" y="1827450"/>
                <a:ext cx="54855" cy="54793"/>
              </a:xfrm>
              <a:custGeom>
                <a:rect b="b" l="l" r="r" t="t"/>
                <a:pathLst>
                  <a:path extrusionOk="0" h="3518" w="3522">
                    <a:moveTo>
                      <a:pt x="1" y="0"/>
                    </a:moveTo>
                    <a:lnTo>
                      <a:pt x="1" y="3518"/>
                    </a:lnTo>
                    <a:lnTo>
                      <a:pt x="3521" y="3518"/>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0" name="Google Shape;5310;g11ecfa7e1b1_0_64"/>
              <p:cNvSpPr/>
              <p:nvPr/>
            </p:nvSpPr>
            <p:spPr>
              <a:xfrm>
                <a:off x="4252784" y="1827979"/>
                <a:ext cx="53765" cy="53703"/>
              </a:xfrm>
              <a:custGeom>
                <a:rect b="b" l="l" r="r" t="t"/>
                <a:pathLst>
                  <a:path extrusionOk="0" h="3448" w="3452">
                    <a:moveTo>
                      <a:pt x="0" y="0"/>
                    </a:moveTo>
                    <a:lnTo>
                      <a:pt x="0" y="3448"/>
                    </a:lnTo>
                    <a:lnTo>
                      <a:pt x="3452" y="3448"/>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1" name="Google Shape;5311;g11ecfa7e1b1_0_64"/>
              <p:cNvSpPr/>
              <p:nvPr/>
            </p:nvSpPr>
            <p:spPr>
              <a:xfrm>
                <a:off x="4252239" y="1773700"/>
                <a:ext cx="54855" cy="54855"/>
              </a:xfrm>
              <a:custGeom>
                <a:rect b="b" l="l" r="r" t="t"/>
                <a:pathLst>
                  <a:path extrusionOk="0" h="3522"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2" name="Google Shape;5312;g11ecfa7e1b1_0_64"/>
              <p:cNvSpPr/>
              <p:nvPr/>
            </p:nvSpPr>
            <p:spPr>
              <a:xfrm>
                <a:off x="4252784" y="1774246"/>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3" name="Google Shape;5313;g11ecfa7e1b1_0_64"/>
              <p:cNvSpPr/>
              <p:nvPr/>
            </p:nvSpPr>
            <p:spPr>
              <a:xfrm>
                <a:off x="4198505" y="2096041"/>
                <a:ext cx="54840" cy="54840"/>
              </a:xfrm>
              <a:custGeom>
                <a:rect b="b" l="l" r="r" t="t"/>
                <a:pathLst>
                  <a:path extrusionOk="0" h="3521"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4" name="Google Shape;5314;g11ecfa7e1b1_0_64"/>
              <p:cNvSpPr/>
              <p:nvPr/>
            </p:nvSpPr>
            <p:spPr>
              <a:xfrm>
                <a:off x="4199035" y="2096570"/>
                <a:ext cx="53765" cy="53780"/>
              </a:xfrm>
              <a:custGeom>
                <a:rect b="b" l="l" r="r" t="t"/>
                <a:pathLst>
                  <a:path extrusionOk="0" h="3453" w="3452">
                    <a:moveTo>
                      <a:pt x="1" y="1"/>
                    </a:moveTo>
                    <a:lnTo>
                      <a:pt x="1" y="3452"/>
                    </a:lnTo>
                    <a:lnTo>
                      <a:pt x="3451" y="3452"/>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5" name="Google Shape;5315;g11ecfa7e1b1_0_64"/>
              <p:cNvSpPr/>
              <p:nvPr/>
            </p:nvSpPr>
            <p:spPr>
              <a:xfrm>
                <a:off x="4198505" y="1719951"/>
                <a:ext cx="54840" cy="54840"/>
              </a:xfrm>
              <a:custGeom>
                <a:rect b="b" l="l" r="r" t="t"/>
                <a:pathLst>
                  <a:path extrusionOk="0" h="3521" w="3521">
                    <a:moveTo>
                      <a:pt x="1" y="0"/>
                    </a:moveTo>
                    <a:lnTo>
                      <a:pt x="1" y="3521"/>
                    </a:lnTo>
                    <a:lnTo>
                      <a:pt x="3521" y="3521"/>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6" name="Google Shape;5316;g11ecfa7e1b1_0_64"/>
              <p:cNvSpPr/>
              <p:nvPr/>
            </p:nvSpPr>
            <p:spPr>
              <a:xfrm>
                <a:off x="4199035" y="1720512"/>
                <a:ext cx="53765" cy="53749"/>
              </a:xfrm>
              <a:custGeom>
                <a:rect b="b" l="l" r="r" t="t"/>
                <a:pathLst>
                  <a:path extrusionOk="0" h="3451" w="3452">
                    <a:moveTo>
                      <a:pt x="1" y="0"/>
                    </a:moveTo>
                    <a:lnTo>
                      <a:pt x="1" y="3450"/>
                    </a:lnTo>
                    <a:lnTo>
                      <a:pt x="3451" y="3450"/>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7" name="Google Shape;5317;g11ecfa7e1b1_0_64"/>
              <p:cNvSpPr/>
              <p:nvPr/>
            </p:nvSpPr>
            <p:spPr>
              <a:xfrm>
                <a:off x="4198505" y="1666280"/>
                <a:ext cx="54840" cy="54777"/>
              </a:xfrm>
              <a:custGeom>
                <a:rect b="b" l="l" r="r" t="t"/>
                <a:pathLst>
                  <a:path extrusionOk="0" h="3517" w="3521">
                    <a:moveTo>
                      <a:pt x="1" y="0"/>
                    </a:moveTo>
                    <a:lnTo>
                      <a:pt x="1" y="3517"/>
                    </a:lnTo>
                    <a:lnTo>
                      <a:pt x="3521" y="3517"/>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8" name="Google Shape;5318;g11ecfa7e1b1_0_64"/>
              <p:cNvSpPr/>
              <p:nvPr/>
            </p:nvSpPr>
            <p:spPr>
              <a:xfrm>
                <a:off x="4199035" y="1666809"/>
                <a:ext cx="53765" cy="53718"/>
              </a:xfrm>
              <a:custGeom>
                <a:rect b="b" l="l" r="r" t="t"/>
                <a:pathLst>
                  <a:path extrusionOk="0" h="3449" w="3452">
                    <a:moveTo>
                      <a:pt x="1" y="1"/>
                    </a:moveTo>
                    <a:lnTo>
                      <a:pt x="1" y="3448"/>
                    </a:lnTo>
                    <a:lnTo>
                      <a:pt x="3451" y="3448"/>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9" name="Google Shape;5319;g11ecfa7e1b1_0_64"/>
              <p:cNvSpPr/>
              <p:nvPr/>
            </p:nvSpPr>
            <p:spPr>
              <a:xfrm>
                <a:off x="4198505" y="1612515"/>
                <a:ext cx="54840" cy="54871"/>
              </a:xfrm>
              <a:custGeom>
                <a:rect b="b" l="l" r="r" t="t"/>
                <a:pathLst>
                  <a:path extrusionOk="0" h="3523" w="3521">
                    <a:moveTo>
                      <a:pt x="1" y="1"/>
                    </a:moveTo>
                    <a:lnTo>
                      <a:pt x="1" y="3522"/>
                    </a:lnTo>
                    <a:lnTo>
                      <a:pt x="3521" y="3522"/>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0" name="Google Shape;5320;g11ecfa7e1b1_0_64"/>
              <p:cNvSpPr/>
              <p:nvPr/>
            </p:nvSpPr>
            <p:spPr>
              <a:xfrm>
                <a:off x="4199035" y="1613075"/>
                <a:ext cx="53765" cy="53749"/>
              </a:xfrm>
              <a:custGeom>
                <a:rect b="b" l="l" r="r" t="t"/>
                <a:pathLst>
                  <a:path extrusionOk="0" h="3451" w="3452">
                    <a:moveTo>
                      <a:pt x="1" y="0"/>
                    </a:moveTo>
                    <a:lnTo>
                      <a:pt x="1"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1" name="Google Shape;5321;g11ecfa7e1b1_0_64"/>
              <p:cNvSpPr/>
              <p:nvPr/>
            </p:nvSpPr>
            <p:spPr>
              <a:xfrm>
                <a:off x="4144818" y="2096041"/>
                <a:ext cx="54777" cy="54840"/>
              </a:xfrm>
              <a:custGeom>
                <a:rect b="b" l="l" r="r" t="t"/>
                <a:pathLst>
                  <a:path extrusionOk="0" h="3521" w="3517">
                    <a:moveTo>
                      <a:pt x="0" y="1"/>
                    </a:moveTo>
                    <a:lnTo>
                      <a:pt x="0" y="3521"/>
                    </a:lnTo>
                    <a:lnTo>
                      <a:pt x="3516" y="3521"/>
                    </a:lnTo>
                    <a:lnTo>
                      <a:pt x="3516"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2" name="Google Shape;5322;g11ecfa7e1b1_0_64"/>
              <p:cNvSpPr/>
              <p:nvPr/>
            </p:nvSpPr>
            <p:spPr>
              <a:xfrm>
                <a:off x="4145348" y="2096570"/>
                <a:ext cx="53703" cy="53780"/>
              </a:xfrm>
              <a:custGeom>
                <a:rect b="b" l="l" r="r" t="t"/>
                <a:pathLst>
                  <a:path extrusionOk="0" h="3453" w="3448">
                    <a:moveTo>
                      <a:pt x="0" y="1"/>
                    </a:moveTo>
                    <a:lnTo>
                      <a:pt x="0" y="3452"/>
                    </a:lnTo>
                    <a:lnTo>
                      <a:pt x="3448" y="3452"/>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3" name="Google Shape;5323;g11ecfa7e1b1_0_64"/>
              <p:cNvSpPr/>
              <p:nvPr/>
            </p:nvSpPr>
            <p:spPr>
              <a:xfrm>
                <a:off x="4145348" y="172051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4" name="Google Shape;5324;g11ecfa7e1b1_0_64"/>
              <p:cNvSpPr/>
              <p:nvPr/>
            </p:nvSpPr>
            <p:spPr>
              <a:xfrm>
                <a:off x="4144818" y="1558781"/>
                <a:ext cx="54777" cy="54840"/>
              </a:xfrm>
              <a:custGeom>
                <a:rect b="b" l="l" r="r" t="t"/>
                <a:pathLst>
                  <a:path extrusionOk="0" h="3521" w="3517">
                    <a:moveTo>
                      <a:pt x="0" y="1"/>
                    </a:moveTo>
                    <a:lnTo>
                      <a:pt x="0" y="3521"/>
                    </a:lnTo>
                    <a:lnTo>
                      <a:pt x="3516" y="3521"/>
                    </a:lnTo>
                    <a:lnTo>
                      <a:pt x="3516"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5" name="Google Shape;5325;g11ecfa7e1b1_0_64"/>
              <p:cNvSpPr/>
              <p:nvPr/>
            </p:nvSpPr>
            <p:spPr>
              <a:xfrm>
                <a:off x="4145348" y="155934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6" name="Google Shape;5326;g11ecfa7e1b1_0_64"/>
              <p:cNvSpPr/>
              <p:nvPr/>
            </p:nvSpPr>
            <p:spPr>
              <a:xfrm>
                <a:off x="4091069" y="209604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7" name="Google Shape;5327;g11ecfa7e1b1_0_64"/>
              <p:cNvSpPr/>
              <p:nvPr/>
            </p:nvSpPr>
            <p:spPr>
              <a:xfrm>
                <a:off x="4091614" y="2096570"/>
                <a:ext cx="53765" cy="53780"/>
              </a:xfrm>
              <a:custGeom>
                <a:rect b="b" l="l" r="r" t="t"/>
                <a:pathLst>
                  <a:path extrusionOk="0" h="3453" w="3452">
                    <a:moveTo>
                      <a:pt x="0" y="1"/>
                    </a:moveTo>
                    <a:lnTo>
                      <a:pt x="0" y="3452"/>
                    </a:lnTo>
                    <a:lnTo>
                      <a:pt x="3452" y="3452"/>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8" name="Google Shape;5328;g11ecfa7e1b1_0_64"/>
              <p:cNvSpPr/>
              <p:nvPr/>
            </p:nvSpPr>
            <p:spPr>
              <a:xfrm>
                <a:off x="4091614" y="1774246"/>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9" name="Google Shape;5329;g11ecfa7e1b1_0_64"/>
              <p:cNvSpPr/>
              <p:nvPr/>
            </p:nvSpPr>
            <p:spPr>
              <a:xfrm>
                <a:off x="4091614" y="1666809"/>
                <a:ext cx="53765" cy="53718"/>
              </a:xfrm>
              <a:custGeom>
                <a:rect b="b" l="l" r="r" t="t"/>
                <a:pathLst>
                  <a:path extrusionOk="0" h="3449" w="3452">
                    <a:moveTo>
                      <a:pt x="0" y="1"/>
                    </a:moveTo>
                    <a:lnTo>
                      <a:pt x="0" y="3448"/>
                    </a:lnTo>
                    <a:lnTo>
                      <a:pt x="3452" y="3448"/>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0" name="Google Shape;5330;g11ecfa7e1b1_0_64"/>
              <p:cNvSpPr/>
              <p:nvPr/>
            </p:nvSpPr>
            <p:spPr>
              <a:xfrm>
                <a:off x="4091069" y="155878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1" name="Google Shape;5331;g11ecfa7e1b1_0_64"/>
              <p:cNvSpPr/>
              <p:nvPr/>
            </p:nvSpPr>
            <p:spPr>
              <a:xfrm>
                <a:off x="4091614" y="155934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2" name="Google Shape;5332;g11ecfa7e1b1_0_64"/>
              <p:cNvSpPr/>
              <p:nvPr/>
            </p:nvSpPr>
            <p:spPr>
              <a:xfrm>
                <a:off x="4037880" y="2042836"/>
                <a:ext cx="53749" cy="53749"/>
              </a:xfrm>
              <a:custGeom>
                <a:rect b="b" l="l" r="r" t="t"/>
                <a:pathLst>
                  <a:path extrusionOk="0" h="3451"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3" name="Google Shape;5333;g11ecfa7e1b1_0_64"/>
              <p:cNvSpPr/>
              <p:nvPr/>
            </p:nvSpPr>
            <p:spPr>
              <a:xfrm>
                <a:off x="4037880"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4" name="Google Shape;5334;g11ecfa7e1b1_0_64"/>
              <p:cNvSpPr/>
              <p:nvPr/>
            </p:nvSpPr>
            <p:spPr>
              <a:xfrm>
                <a:off x="4037335" y="155878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5" name="Google Shape;5335;g11ecfa7e1b1_0_64"/>
              <p:cNvSpPr/>
              <p:nvPr/>
            </p:nvSpPr>
            <p:spPr>
              <a:xfrm>
                <a:off x="4037880" y="155934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6" name="Google Shape;5336;g11ecfa7e1b1_0_64"/>
              <p:cNvSpPr/>
              <p:nvPr/>
            </p:nvSpPr>
            <p:spPr>
              <a:xfrm>
                <a:off x="3983648" y="1988604"/>
                <a:ext cx="54777" cy="54808"/>
              </a:xfrm>
              <a:custGeom>
                <a:rect b="b" l="l" r="r" t="t"/>
                <a:pathLst>
                  <a:path extrusionOk="0" h="3519" w="3517">
                    <a:moveTo>
                      <a:pt x="0" y="1"/>
                    </a:moveTo>
                    <a:lnTo>
                      <a:pt x="0" y="3519"/>
                    </a:lnTo>
                    <a:lnTo>
                      <a:pt x="3517" y="3519"/>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7" name="Google Shape;5337;g11ecfa7e1b1_0_64"/>
              <p:cNvSpPr/>
              <p:nvPr/>
            </p:nvSpPr>
            <p:spPr>
              <a:xfrm>
                <a:off x="3984178" y="1989165"/>
                <a:ext cx="53718" cy="53687"/>
              </a:xfrm>
              <a:custGeom>
                <a:rect b="b" l="l" r="r" t="t"/>
                <a:pathLst>
                  <a:path extrusionOk="0" h="3447" w="3449">
                    <a:moveTo>
                      <a:pt x="1" y="1"/>
                    </a:moveTo>
                    <a:lnTo>
                      <a:pt x="1" y="3447"/>
                    </a:lnTo>
                    <a:lnTo>
                      <a:pt x="3448" y="3447"/>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8" name="Google Shape;5338;g11ecfa7e1b1_0_64"/>
              <p:cNvSpPr/>
              <p:nvPr/>
            </p:nvSpPr>
            <p:spPr>
              <a:xfrm>
                <a:off x="3983648" y="1934871"/>
                <a:ext cx="54777" cy="54855"/>
              </a:xfrm>
              <a:custGeom>
                <a:rect b="b" l="l" r="r" t="t"/>
                <a:pathLst>
                  <a:path extrusionOk="0" h="3522"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9" name="Google Shape;5339;g11ecfa7e1b1_0_64"/>
              <p:cNvSpPr/>
              <p:nvPr/>
            </p:nvSpPr>
            <p:spPr>
              <a:xfrm>
                <a:off x="3984178" y="1935416"/>
                <a:ext cx="53718" cy="53765"/>
              </a:xfrm>
              <a:custGeom>
                <a:rect b="b" l="l" r="r" t="t"/>
                <a:pathLst>
                  <a:path extrusionOk="0" h="3452" w="3449">
                    <a:moveTo>
                      <a:pt x="1" y="0"/>
                    </a:moveTo>
                    <a:lnTo>
                      <a:pt x="1" y="3452"/>
                    </a:lnTo>
                    <a:lnTo>
                      <a:pt x="3448" y="3452"/>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0" name="Google Shape;5340;g11ecfa7e1b1_0_64"/>
              <p:cNvSpPr/>
              <p:nvPr/>
            </p:nvSpPr>
            <p:spPr>
              <a:xfrm>
                <a:off x="3983648" y="1558781"/>
                <a:ext cx="54777" cy="54840"/>
              </a:xfrm>
              <a:custGeom>
                <a:rect b="b" l="l" r="r" t="t"/>
                <a:pathLst>
                  <a:path extrusionOk="0" h="3521"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1" name="Google Shape;5341;g11ecfa7e1b1_0_64"/>
              <p:cNvSpPr/>
              <p:nvPr/>
            </p:nvSpPr>
            <p:spPr>
              <a:xfrm>
                <a:off x="3984178" y="1559342"/>
                <a:ext cx="53718" cy="53749"/>
              </a:xfrm>
              <a:custGeom>
                <a:rect b="b" l="l" r="r" t="t"/>
                <a:pathLst>
                  <a:path extrusionOk="0" h="3451" w="3449">
                    <a:moveTo>
                      <a:pt x="1" y="0"/>
                    </a:moveTo>
                    <a:lnTo>
                      <a:pt x="1"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2" name="Google Shape;5342;g11ecfa7e1b1_0_64"/>
              <p:cNvSpPr/>
              <p:nvPr/>
            </p:nvSpPr>
            <p:spPr>
              <a:xfrm>
                <a:off x="3930444" y="1881666"/>
                <a:ext cx="53749" cy="53765"/>
              </a:xfrm>
              <a:custGeom>
                <a:rect b="b" l="l" r="r" t="t"/>
                <a:pathLst>
                  <a:path extrusionOk="0" h="3452" w="3451">
                    <a:moveTo>
                      <a:pt x="0" y="1"/>
                    </a:moveTo>
                    <a:lnTo>
                      <a:pt x="0" y="3451"/>
                    </a:lnTo>
                    <a:lnTo>
                      <a:pt x="3451" y="3451"/>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3" name="Google Shape;5343;g11ecfa7e1b1_0_64"/>
              <p:cNvSpPr/>
              <p:nvPr/>
            </p:nvSpPr>
            <p:spPr>
              <a:xfrm>
                <a:off x="3930444" y="1613075"/>
                <a:ext cx="53749" cy="53749"/>
              </a:xfrm>
              <a:custGeom>
                <a:rect b="b" l="l" r="r" t="t"/>
                <a:pathLst>
                  <a:path extrusionOk="0" h="3451" w="3451">
                    <a:moveTo>
                      <a:pt x="0" y="0"/>
                    </a:moveTo>
                    <a:lnTo>
                      <a:pt x="0"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4" name="Google Shape;5344;g11ecfa7e1b1_0_64"/>
              <p:cNvSpPr/>
              <p:nvPr/>
            </p:nvSpPr>
            <p:spPr>
              <a:xfrm>
                <a:off x="3876710" y="1881666"/>
                <a:ext cx="53749" cy="53765"/>
              </a:xfrm>
              <a:custGeom>
                <a:rect b="b" l="l" r="r" t="t"/>
                <a:pathLst>
                  <a:path extrusionOk="0" h="3452"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5" name="Google Shape;5345;g11ecfa7e1b1_0_64"/>
              <p:cNvSpPr/>
              <p:nvPr/>
            </p:nvSpPr>
            <p:spPr>
              <a:xfrm>
                <a:off x="3876710"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6" name="Google Shape;5346;g11ecfa7e1b1_0_64"/>
              <p:cNvSpPr/>
              <p:nvPr/>
            </p:nvSpPr>
            <p:spPr>
              <a:xfrm>
                <a:off x="3876710" y="1613075"/>
                <a:ext cx="53749" cy="53749"/>
              </a:xfrm>
              <a:custGeom>
                <a:rect b="b" l="l" r="r" t="t"/>
                <a:pathLst>
                  <a:path extrusionOk="0" h="3451" w="3451">
                    <a:moveTo>
                      <a:pt x="0" y="0"/>
                    </a:moveTo>
                    <a:lnTo>
                      <a:pt x="0" y="3451"/>
                    </a:lnTo>
                    <a:lnTo>
                      <a:pt x="3450" y="3451"/>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7" name="Google Shape;5347;g11ecfa7e1b1_0_64"/>
              <p:cNvSpPr/>
              <p:nvPr/>
            </p:nvSpPr>
            <p:spPr>
              <a:xfrm>
                <a:off x="3876150" y="1451345"/>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8" name="Google Shape;5348;g11ecfa7e1b1_0_64"/>
              <p:cNvSpPr/>
              <p:nvPr/>
            </p:nvSpPr>
            <p:spPr>
              <a:xfrm>
                <a:off x="3876710" y="1451905"/>
                <a:ext cx="53749" cy="53749"/>
              </a:xfrm>
              <a:custGeom>
                <a:rect b="b" l="l" r="r" t="t"/>
                <a:pathLst>
                  <a:path extrusionOk="0" h="3451"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9" name="Google Shape;5349;g11ecfa7e1b1_0_64"/>
              <p:cNvSpPr/>
              <p:nvPr/>
            </p:nvSpPr>
            <p:spPr>
              <a:xfrm>
                <a:off x="3876150" y="139761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0" name="Google Shape;5350;g11ecfa7e1b1_0_64"/>
              <p:cNvSpPr/>
              <p:nvPr/>
            </p:nvSpPr>
            <p:spPr>
              <a:xfrm>
                <a:off x="3876710" y="1398156"/>
                <a:ext cx="53749" cy="53765"/>
              </a:xfrm>
              <a:custGeom>
                <a:rect b="b" l="l" r="r" t="t"/>
                <a:pathLst>
                  <a:path extrusionOk="0" h="3452" w="3451">
                    <a:moveTo>
                      <a:pt x="0" y="0"/>
                    </a:moveTo>
                    <a:lnTo>
                      <a:pt x="0" y="3452"/>
                    </a:lnTo>
                    <a:lnTo>
                      <a:pt x="3450" y="3452"/>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1" name="Google Shape;5351;g11ecfa7e1b1_0_64"/>
              <p:cNvSpPr/>
              <p:nvPr/>
            </p:nvSpPr>
            <p:spPr>
              <a:xfrm>
                <a:off x="3823008" y="1881666"/>
                <a:ext cx="53687" cy="53765"/>
              </a:xfrm>
              <a:custGeom>
                <a:rect b="b" l="l" r="r" t="t"/>
                <a:pathLst>
                  <a:path extrusionOk="0" h="3452" w="3447">
                    <a:moveTo>
                      <a:pt x="1" y="1"/>
                    </a:moveTo>
                    <a:lnTo>
                      <a:pt x="1"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2" name="Google Shape;5352;g11ecfa7e1b1_0_64"/>
              <p:cNvSpPr/>
              <p:nvPr/>
            </p:nvSpPr>
            <p:spPr>
              <a:xfrm>
                <a:off x="3823008" y="1613075"/>
                <a:ext cx="53687" cy="53749"/>
              </a:xfrm>
              <a:custGeom>
                <a:rect b="b" l="l" r="r" t="t"/>
                <a:pathLst>
                  <a:path extrusionOk="0" h="3451" w="3447">
                    <a:moveTo>
                      <a:pt x="1" y="0"/>
                    </a:moveTo>
                    <a:lnTo>
                      <a:pt x="1" y="3451"/>
                    </a:lnTo>
                    <a:lnTo>
                      <a:pt x="3447" y="3451"/>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3" name="Google Shape;5353;g11ecfa7e1b1_0_64"/>
              <p:cNvSpPr/>
              <p:nvPr/>
            </p:nvSpPr>
            <p:spPr>
              <a:xfrm>
                <a:off x="3822478" y="1558781"/>
                <a:ext cx="54777" cy="54840"/>
              </a:xfrm>
              <a:custGeom>
                <a:rect b="b" l="l" r="r" t="t"/>
                <a:pathLst>
                  <a:path extrusionOk="0" h="3521"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4" name="Google Shape;5354;g11ecfa7e1b1_0_64"/>
              <p:cNvSpPr/>
              <p:nvPr/>
            </p:nvSpPr>
            <p:spPr>
              <a:xfrm>
                <a:off x="3823008" y="1559342"/>
                <a:ext cx="53687" cy="53749"/>
              </a:xfrm>
              <a:custGeom>
                <a:rect b="b" l="l" r="r" t="t"/>
                <a:pathLst>
                  <a:path extrusionOk="0" h="3451" w="3447">
                    <a:moveTo>
                      <a:pt x="1" y="0"/>
                    </a:moveTo>
                    <a:lnTo>
                      <a:pt x="1" y="3450"/>
                    </a:lnTo>
                    <a:lnTo>
                      <a:pt x="3447" y="3450"/>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5" name="Google Shape;5355;g11ecfa7e1b1_0_64"/>
              <p:cNvSpPr/>
              <p:nvPr/>
            </p:nvSpPr>
            <p:spPr>
              <a:xfrm>
                <a:off x="3822478" y="1505094"/>
                <a:ext cx="54777" cy="54793"/>
              </a:xfrm>
              <a:custGeom>
                <a:rect b="b" l="l" r="r" t="t"/>
                <a:pathLst>
                  <a:path extrusionOk="0" h="3518" w="3517">
                    <a:moveTo>
                      <a:pt x="0" y="0"/>
                    </a:moveTo>
                    <a:lnTo>
                      <a:pt x="0" y="3518"/>
                    </a:lnTo>
                    <a:lnTo>
                      <a:pt x="3517" y="3518"/>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6" name="Google Shape;5356;g11ecfa7e1b1_0_64"/>
              <p:cNvSpPr/>
              <p:nvPr/>
            </p:nvSpPr>
            <p:spPr>
              <a:xfrm>
                <a:off x="3823008" y="1505639"/>
                <a:ext cx="53687" cy="53718"/>
              </a:xfrm>
              <a:custGeom>
                <a:rect b="b" l="l" r="r" t="t"/>
                <a:pathLst>
                  <a:path extrusionOk="0" h="3449" w="3447">
                    <a:moveTo>
                      <a:pt x="1" y="1"/>
                    </a:moveTo>
                    <a:lnTo>
                      <a:pt x="1" y="3448"/>
                    </a:lnTo>
                    <a:lnTo>
                      <a:pt x="3447" y="3448"/>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7" name="Google Shape;5357;g11ecfa7e1b1_0_64"/>
              <p:cNvSpPr/>
              <p:nvPr/>
            </p:nvSpPr>
            <p:spPr>
              <a:xfrm>
                <a:off x="3822478" y="1343924"/>
                <a:ext cx="54777" cy="54793"/>
              </a:xfrm>
              <a:custGeom>
                <a:rect b="b" l="l" r="r" t="t"/>
                <a:pathLst>
                  <a:path extrusionOk="0" h="3518" w="3517">
                    <a:moveTo>
                      <a:pt x="0" y="0"/>
                    </a:moveTo>
                    <a:lnTo>
                      <a:pt x="0" y="3518"/>
                    </a:lnTo>
                    <a:lnTo>
                      <a:pt x="3517" y="3518"/>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8" name="Google Shape;5358;g11ecfa7e1b1_0_64"/>
              <p:cNvSpPr/>
              <p:nvPr/>
            </p:nvSpPr>
            <p:spPr>
              <a:xfrm>
                <a:off x="3823008" y="1344469"/>
                <a:ext cx="53687" cy="53703"/>
              </a:xfrm>
              <a:custGeom>
                <a:rect b="b" l="l" r="r" t="t"/>
                <a:pathLst>
                  <a:path extrusionOk="0" h="3448" w="3447">
                    <a:moveTo>
                      <a:pt x="1" y="1"/>
                    </a:moveTo>
                    <a:lnTo>
                      <a:pt x="1" y="3447"/>
                    </a:lnTo>
                    <a:lnTo>
                      <a:pt x="3447" y="3447"/>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9" name="Google Shape;5359;g11ecfa7e1b1_0_64"/>
              <p:cNvSpPr/>
              <p:nvPr/>
            </p:nvSpPr>
            <p:spPr>
              <a:xfrm>
                <a:off x="3822478" y="1290190"/>
                <a:ext cx="54777" cy="54840"/>
              </a:xfrm>
              <a:custGeom>
                <a:rect b="b" l="l" r="r" t="t"/>
                <a:pathLst>
                  <a:path extrusionOk="0" h="3521" w="3517">
                    <a:moveTo>
                      <a:pt x="0" y="0"/>
                    </a:moveTo>
                    <a:lnTo>
                      <a:pt x="0" y="3520"/>
                    </a:lnTo>
                    <a:lnTo>
                      <a:pt x="3517" y="3520"/>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0" name="Google Shape;5360;g11ecfa7e1b1_0_64"/>
              <p:cNvSpPr/>
              <p:nvPr/>
            </p:nvSpPr>
            <p:spPr>
              <a:xfrm>
                <a:off x="3823008" y="1290720"/>
                <a:ext cx="53687" cy="53765"/>
              </a:xfrm>
              <a:custGeom>
                <a:rect b="b" l="l" r="r" t="t"/>
                <a:pathLst>
                  <a:path extrusionOk="0" h="3452" w="3447">
                    <a:moveTo>
                      <a:pt x="1" y="0"/>
                    </a:moveTo>
                    <a:lnTo>
                      <a:pt x="1" y="3452"/>
                    </a:lnTo>
                    <a:lnTo>
                      <a:pt x="3447" y="3452"/>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1" name="Google Shape;5361;g11ecfa7e1b1_0_64"/>
              <p:cNvSpPr/>
              <p:nvPr/>
            </p:nvSpPr>
            <p:spPr>
              <a:xfrm>
                <a:off x="3769274" y="1881666"/>
                <a:ext cx="53749" cy="53765"/>
              </a:xfrm>
              <a:custGeom>
                <a:rect b="b" l="l" r="r" t="t"/>
                <a:pathLst>
                  <a:path extrusionOk="0" h="3452" w="3451">
                    <a:moveTo>
                      <a:pt x="1" y="1"/>
                    </a:moveTo>
                    <a:lnTo>
                      <a:pt x="1" y="3451"/>
                    </a:lnTo>
                    <a:lnTo>
                      <a:pt x="3451" y="3451"/>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2" name="Google Shape;5362;g11ecfa7e1b1_0_64"/>
              <p:cNvSpPr/>
              <p:nvPr/>
            </p:nvSpPr>
            <p:spPr>
              <a:xfrm>
                <a:off x="3769274" y="1613075"/>
                <a:ext cx="53749" cy="53749"/>
              </a:xfrm>
              <a:custGeom>
                <a:rect b="b" l="l" r="r" t="t"/>
                <a:pathLst>
                  <a:path extrusionOk="0" h="3451" w="3451">
                    <a:moveTo>
                      <a:pt x="1" y="0"/>
                    </a:moveTo>
                    <a:lnTo>
                      <a:pt x="1"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3" name="Google Shape;5363;g11ecfa7e1b1_0_64"/>
              <p:cNvSpPr/>
              <p:nvPr/>
            </p:nvSpPr>
            <p:spPr>
              <a:xfrm>
                <a:off x="3715587" y="1881666"/>
                <a:ext cx="53703" cy="53765"/>
              </a:xfrm>
              <a:custGeom>
                <a:rect b="b" l="l" r="r" t="t"/>
                <a:pathLst>
                  <a:path extrusionOk="0" h="3452" w="3448">
                    <a:moveTo>
                      <a:pt x="0" y="1"/>
                    </a:moveTo>
                    <a:lnTo>
                      <a:pt x="0" y="3451"/>
                    </a:lnTo>
                    <a:lnTo>
                      <a:pt x="3448" y="3451"/>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4" name="Google Shape;5364;g11ecfa7e1b1_0_64"/>
              <p:cNvSpPr/>
              <p:nvPr/>
            </p:nvSpPr>
            <p:spPr>
              <a:xfrm>
                <a:off x="3715587" y="1613075"/>
                <a:ext cx="53703" cy="53749"/>
              </a:xfrm>
              <a:custGeom>
                <a:rect b="b" l="l" r="r" t="t"/>
                <a:pathLst>
                  <a:path extrusionOk="0" h="3451" w="3448">
                    <a:moveTo>
                      <a:pt x="0" y="0"/>
                    </a:moveTo>
                    <a:lnTo>
                      <a:pt x="0" y="3451"/>
                    </a:lnTo>
                    <a:lnTo>
                      <a:pt x="3448" y="3451"/>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5" name="Google Shape;5365;g11ecfa7e1b1_0_64"/>
              <p:cNvSpPr/>
              <p:nvPr/>
            </p:nvSpPr>
            <p:spPr>
              <a:xfrm>
                <a:off x="3661308" y="1988604"/>
                <a:ext cx="54840" cy="54808"/>
              </a:xfrm>
              <a:custGeom>
                <a:rect b="b" l="l" r="r" t="t"/>
                <a:pathLst>
                  <a:path extrusionOk="0" h="3519" w="3521">
                    <a:moveTo>
                      <a:pt x="1" y="1"/>
                    </a:moveTo>
                    <a:lnTo>
                      <a:pt x="1" y="3519"/>
                    </a:lnTo>
                    <a:lnTo>
                      <a:pt x="3521" y="3519"/>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6" name="Google Shape;5366;g11ecfa7e1b1_0_64"/>
              <p:cNvSpPr/>
              <p:nvPr/>
            </p:nvSpPr>
            <p:spPr>
              <a:xfrm>
                <a:off x="3661838" y="1989165"/>
                <a:ext cx="53765" cy="53687"/>
              </a:xfrm>
              <a:custGeom>
                <a:rect b="b" l="l" r="r" t="t"/>
                <a:pathLst>
                  <a:path extrusionOk="0" h="3447" w="3452">
                    <a:moveTo>
                      <a:pt x="1" y="1"/>
                    </a:moveTo>
                    <a:lnTo>
                      <a:pt x="1" y="3447"/>
                    </a:lnTo>
                    <a:lnTo>
                      <a:pt x="3451" y="3447"/>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7" name="Google Shape;5367;g11ecfa7e1b1_0_64"/>
              <p:cNvSpPr/>
              <p:nvPr/>
            </p:nvSpPr>
            <p:spPr>
              <a:xfrm>
                <a:off x="3661308" y="193487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8" name="Google Shape;5368;g11ecfa7e1b1_0_64"/>
              <p:cNvSpPr/>
              <p:nvPr/>
            </p:nvSpPr>
            <p:spPr>
              <a:xfrm>
                <a:off x="3661838" y="1935416"/>
                <a:ext cx="53765" cy="53765"/>
              </a:xfrm>
              <a:custGeom>
                <a:rect b="b" l="l" r="r" t="t"/>
                <a:pathLst>
                  <a:path extrusionOk="0" h="3452" w="3452">
                    <a:moveTo>
                      <a:pt x="1" y="0"/>
                    </a:moveTo>
                    <a:lnTo>
                      <a:pt x="1" y="3452"/>
                    </a:lnTo>
                    <a:lnTo>
                      <a:pt x="3451" y="3452"/>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9" name="Google Shape;5369;g11ecfa7e1b1_0_64"/>
              <p:cNvSpPr/>
              <p:nvPr/>
            </p:nvSpPr>
            <p:spPr>
              <a:xfrm>
                <a:off x="3661308" y="1558781"/>
                <a:ext cx="54840" cy="54840"/>
              </a:xfrm>
              <a:custGeom>
                <a:rect b="b" l="l" r="r" t="t"/>
                <a:pathLst>
                  <a:path extrusionOk="0" h="3521"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0" name="Google Shape;5370;g11ecfa7e1b1_0_64"/>
              <p:cNvSpPr/>
              <p:nvPr/>
            </p:nvSpPr>
            <p:spPr>
              <a:xfrm>
                <a:off x="3661838" y="1559342"/>
                <a:ext cx="53765" cy="53749"/>
              </a:xfrm>
              <a:custGeom>
                <a:rect b="b" l="l" r="r" t="t"/>
                <a:pathLst>
                  <a:path extrusionOk="0" h="3451" w="3452">
                    <a:moveTo>
                      <a:pt x="1" y="0"/>
                    </a:moveTo>
                    <a:lnTo>
                      <a:pt x="1" y="3450"/>
                    </a:lnTo>
                    <a:lnTo>
                      <a:pt x="3451" y="3450"/>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1" name="Google Shape;5371;g11ecfa7e1b1_0_64"/>
              <p:cNvSpPr/>
              <p:nvPr/>
            </p:nvSpPr>
            <p:spPr>
              <a:xfrm>
                <a:off x="3608088" y="2042836"/>
                <a:ext cx="53765" cy="53749"/>
              </a:xfrm>
              <a:custGeom>
                <a:rect b="b" l="l" r="r" t="t"/>
                <a:pathLst>
                  <a:path extrusionOk="0" h="3451"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2" name="Google Shape;5372;g11ecfa7e1b1_0_64"/>
              <p:cNvSpPr/>
              <p:nvPr/>
            </p:nvSpPr>
            <p:spPr>
              <a:xfrm>
                <a:off x="3608088" y="172051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3" name="Google Shape;5373;g11ecfa7e1b1_0_64"/>
              <p:cNvSpPr/>
              <p:nvPr/>
            </p:nvSpPr>
            <p:spPr>
              <a:xfrm>
                <a:off x="3607559" y="1558781"/>
                <a:ext cx="54840" cy="54840"/>
              </a:xfrm>
              <a:custGeom>
                <a:rect b="b" l="l" r="r" t="t"/>
                <a:pathLst>
                  <a:path extrusionOk="0" h="3521" w="3521">
                    <a:moveTo>
                      <a:pt x="0" y="1"/>
                    </a:moveTo>
                    <a:lnTo>
                      <a:pt x="0" y="3521"/>
                    </a:lnTo>
                    <a:lnTo>
                      <a:pt x="3520" y="3521"/>
                    </a:lnTo>
                    <a:lnTo>
                      <a:pt x="352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4" name="Google Shape;5374;g11ecfa7e1b1_0_64"/>
              <p:cNvSpPr/>
              <p:nvPr/>
            </p:nvSpPr>
            <p:spPr>
              <a:xfrm>
                <a:off x="3608088" y="155934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5" name="Google Shape;5375;g11ecfa7e1b1_0_64"/>
              <p:cNvSpPr/>
              <p:nvPr/>
            </p:nvSpPr>
            <p:spPr>
              <a:xfrm>
                <a:off x="3553872" y="2096041"/>
                <a:ext cx="54793" cy="54840"/>
              </a:xfrm>
              <a:custGeom>
                <a:rect b="b" l="l" r="r" t="t"/>
                <a:pathLst>
                  <a:path extrusionOk="0" h="3521" w="3518">
                    <a:moveTo>
                      <a:pt x="1" y="1"/>
                    </a:moveTo>
                    <a:lnTo>
                      <a:pt x="1"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6" name="Google Shape;5376;g11ecfa7e1b1_0_64"/>
              <p:cNvSpPr/>
              <p:nvPr/>
            </p:nvSpPr>
            <p:spPr>
              <a:xfrm>
                <a:off x="3554417" y="2096570"/>
                <a:ext cx="53703" cy="53780"/>
              </a:xfrm>
              <a:custGeom>
                <a:rect b="b" l="l" r="r" t="t"/>
                <a:pathLst>
                  <a:path extrusionOk="0" h="3453" w="3448">
                    <a:moveTo>
                      <a:pt x="0" y="1"/>
                    </a:moveTo>
                    <a:lnTo>
                      <a:pt x="0" y="3452"/>
                    </a:lnTo>
                    <a:lnTo>
                      <a:pt x="3448" y="3452"/>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7" name="Google Shape;5377;g11ecfa7e1b1_0_64"/>
              <p:cNvSpPr/>
              <p:nvPr/>
            </p:nvSpPr>
            <p:spPr>
              <a:xfrm>
                <a:off x="3554417" y="1774246"/>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8" name="Google Shape;5378;g11ecfa7e1b1_0_64"/>
              <p:cNvSpPr/>
              <p:nvPr/>
            </p:nvSpPr>
            <p:spPr>
              <a:xfrm>
                <a:off x="3554417" y="172051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9" name="Google Shape;5379;g11ecfa7e1b1_0_64"/>
              <p:cNvSpPr/>
              <p:nvPr/>
            </p:nvSpPr>
            <p:spPr>
              <a:xfrm>
                <a:off x="3554417" y="1666809"/>
                <a:ext cx="53703" cy="53718"/>
              </a:xfrm>
              <a:custGeom>
                <a:rect b="b" l="l" r="r" t="t"/>
                <a:pathLst>
                  <a:path extrusionOk="0" h="3449" w="3448">
                    <a:moveTo>
                      <a:pt x="0" y="1"/>
                    </a:moveTo>
                    <a:lnTo>
                      <a:pt x="0" y="3448"/>
                    </a:lnTo>
                    <a:lnTo>
                      <a:pt x="3448" y="3448"/>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0" name="Google Shape;5380;g11ecfa7e1b1_0_64"/>
              <p:cNvSpPr/>
              <p:nvPr/>
            </p:nvSpPr>
            <p:spPr>
              <a:xfrm>
                <a:off x="3553872" y="1558781"/>
                <a:ext cx="54793" cy="54840"/>
              </a:xfrm>
              <a:custGeom>
                <a:rect b="b" l="l" r="r" t="t"/>
                <a:pathLst>
                  <a:path extrusionOk="0" h="3521" w="3518">
                    <a:moveTo>
                      <a:pt x="1" y="1"/>
                    </a:moveTo>
                    <a:lnTo>
                      <a:pt x="1"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1" name="Google Shape;5381;g11ecfa7e1b1_0_64"/>
              <p:cNvSpPr/>
              <p:nvPr/>
            </p:nvSpPr>
            <p:spPr>
              <a:xfrm>
                <a:off x="3554417" y="155934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2" name="Google Shape;5382;g11ecfa7e1b1_0_64"/>
              <p:cNvSpPr/>
              <p:nvPr/>
            </p:nvSpPr>
            <p:spPr>
              <a:xfrm>
                <a:off x="3500122" y="209604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3" name="Google Shape;5383;g11ecfa7e1b1_0_64"/>
              <p:cNvSpPr/>
              <p:nvPr/>
            </p:nvSpPr>
            <p:spPr>
              <a:xfrm>
                <a:off x="3500683" y="2096570"/>
                <a:ext cx="53749" cy="53780"/>
              </a:xfrm>
              <a:custGeom>
                <a:rect b="b" l="l" r="r" t="t"/>
                <a:pathLst>
                  <a:path extrusionOk="0" h="3453" w="3451">
                    <a:moveTo>
                      <a:pt x="0" y="1"/>
                    </a:moveTo>
                    <a:lnTo>
                      <a:pt x="0" y="3452"/>
                    </a:lnTo>
                    <a:lnTo>
                      <a:pt x="3450" y="3452"/>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4" name="Google Shape;5384;g11ecfa7e1b1_0_64"/>
              <p:cNvSpPr/>
              <p:nvPr/>
            </p:nvSpPr>
            <p:spPr>
              <a:xfrm>
                <a:off x="3500683"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5" name="Google Shape;5385;g11ecfa7e1b1_0_64"/>
              <p:cNvSpPr/>
              <p:nvPr/>
            </p:nvSpPr>
            <p:spPr>
              <a:xfrm>
                <a:off x="3500122" y="155878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6" name="Google Shape;5386;g11ecfa7e1b1_0_64"/>
              <p:cNvSpPr/>
              <p:nvPr/>
            </p:nvSpPr>
            <p:spPr>
              <a:xfrm>
                <a:off x="3500683" y="155934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7" name="Google Shape;5387;g11ecfa7e1b1_0_64"/>
              <p:cNvSpPr/>
              <p:nvPr/>
            </p:nvSpPr>
            <p:spPr>
              <a:xfrm>
                <a:off x="3446389" y="209604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8" name="Google Shape;5388;g11ecfa7e1b1_0_64"/>
              <p:cNvSpPr/>
              <p:nvPr/>
            </p:nvSpPr>
            <p:spPr>
              <a:xfrm>
                <a:off x="3446918" y="2096570"/>
                <a:ext cx="53780" cy="53780"/>
              </a:xfrm>
              <a:custGeom>
                <a:rect b="b" l="l" r="r" t="t"/>
                <a:pathLst>
                  <a:path extrusionOk="0" h="3453" w="3453">
                    <a:moveTo>
                      <a:pt x="1" y="1"/>
                    </a:moveTo>
                    <a:lnTo>
                      <a:pt x="1" y="3452"/>
                    </a:lnTo>
                    <a:lnTo>
                      <a:pt x="3452" y="3452"/>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9" name="Google Shape;5389;g11ecfa7e1b1_0_64"/>
              <p:cNvSpPr/>
              <p:nvPr/>
            </p:nvSpPr>
            <p:spPr>
              <a:xfrm>
                <a:off x="3446389" y="1719951"/>
                <a:ext cx="54840" cy="54840"/>
              </a:xfrm>
              <a:custGeom>
                <a:rect b="b" l="l" r="r" t="t"/>
                <a:pathLst>
                  <a:path extrusionOk="0" h="3521" w="3521">
                    <a:moveTo>
                      <a:pt x="0" y="0"/>
                    </a:moveTo>
                    <a:lnTo>
                      <a:pt x="0" y="3521"/>
                    </a:lnTo>
                    <a:lnTo>
                      <a:pt x="3521" y="3521"/>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0" name="Google Shape;5390;g11ecfa7e1b1_0_64"/>
              <p:cNvSpPr/>
              <p:nvPr/>
            </p:nvSpPr>
            <p:spPr>
              <a:xfrm>
                <a:off x="3446918" y="1720512"/>
                <a:ext cx="53780" cy="53749"/>
              </a:xfrm>
              <a:custGeom>
                <a:rect b="b" l="l" r="r" t="t"/>
                <a:pathLst>
                  <a:path extrusionOk="0" h="3451" w="3453">
                    <a:moveTo>
                      <a:pt x="1" y="0"/>
                    </a:moveTo>
                    <a:lnTo>
                      <a:pt x="1"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1" name="Google Shape;5391;g11ecfa7e1b1_0_64"/>
              <p:cNvSpPr/>
              <p:nvPr/>
            </p:nvSpPr>
            <p:spPr>
              <a:xfrm>
                <a:off x="3446389" y="1666280"/>
                <a:ext cx="54840" cy="54777"/>
              </a:xfrm>
              <a:custGeom>
                <a:rect b="b" l="l" r="r" t="t"/>
                <a:pathLst>
                  <a:path extrusionOk="0" h="3517" w="3521">
                    <a:moveTo>
                      <a:pt x="0" y="0"/>
                    </a:moveTo>
                    <a:lnTo>
                      <a:pt x="0" y="3517"/>
                    </a:lnTo>
                    <a:lnTo>
                      <a:pt x="3521" y="3517"/>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2" name="Google Shape;5392;g11ecfa7e1b1_0_64"/>
              <p:cNvSpPr/>
              <p:nvPr/>
            </p:nvSpPr>
            <p:spPr>
              <a:xfrm>
                <a:off x="3446918" y="1666809"/>
                <a:ext cx="53780" cy="53718"/>
              </a:xfrm>
              <a:custGeom>
                <a:rect b="b" l="l" r="r" t="t"/>
                <a:pathLst>
                  <a:path extrusionOk="0" h="3449" w="3453">
                    <a:moveTo>
                      <a:pt x="1" y="1"/>
                    </a:moveTo>
                    <a:lnTo>
                      <a:pt x="1" y="3448"/>
                    </a:lnTo>
                    <a:lnTo>
                      <a:pt x="3452" y="3448"/>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3" name="Google Shape;5393;g11ecfa7e1b1_0_64"/>
              <p:cNvSpPr/>
              <p:nvPr/>
            </p:nvSpPr>
            <p:spPr>
              <a:xfrm>
                <a:off x="3446389" y="1612515"/>
                <a:ext cx="54840" cy="54871"/>
              </a:xfrm>
              <a:custGeom>
                <a:rect b="b" l="l" r="r" t="t"/>
                <a:pathLst>
                  <a:path extrusionOk="0" h="3523" w="3521">
                    <a:moveTo>
                      <a:pt x="0" y="1"/>
                    </a:moveTo>
                    <a:lnTo>
                      <a:pt x="0" y="3522"/>
                    </a:lnTo>
                    <a:lnTo>
                      <a:pt x="3521" y="3522"/>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4" name="Google Shape;5394;g11ecfa7e1b1_0_64"/>
              <p:cNvSpPr/>
              <p:nvPr/>
            </p:nvSpPr>
            <p:spPr>
              <a:xfrm>
                <a:off x="3446918" y="1613075"/>
                <a:ext cx="53780" cy="53749"/>
              </a:xfrm>
              <a:custGeom>
                <a:rect b="b" l="l" r="r" t="t"/>
                <a:pathLst>
                  <a:path extrusionOk="0" h="3451" w="3453">
                    <a:moveTo>
                      <a:pt x="1" y="0"/>
                    </a:moveTo>
                    <a:lnTo>
                      <a:pt x="1" y="3451"/>
                    </a:lnTo>
                    <a:lnTo>
                      <a:pt x="3452" y="3451"/>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5" name="Google Shape;5395;g11ecfa7e1b1_0_64"/>
              <p:cNvSpPr/>
              <p:nvPr/>
            </p:nvSpPr>
            <p:spPr>
              <a:xfrm>
                <a:off x="3393247" y="2042836"/>
                <a:ext cx="53687" cy="53749"/>
              </a:xfrm>
              <a:custGeom>
                <a:rect b="b" l="l" r="r" t="t"/>
                <a:pathLst>
                  <a:path extrusionOk="0" h="3451" w="3447">
                    <a:moveTo>
                      <a:pt x="0" y="1"/>
                    </a:moveTo>
                    <a:lnTo>
                      <a:pt x="0"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6" name="Google Shape;5396;g11ecfa7e1b1_0_64"/>
              <p:cNvSpPr/>
              <p:nvPr/>
            </p:nvSpPr>
            <p:spPr>
              <a:xfrm>
                <a:off x="3392686" y="1881137"/>
                <a:ext cx="54808" cy="54840"/>
              </a:xfrm>
              <a:custGeom>
                <a:rect b="b" l="l" r="r" t="t"/>
                <a:pathLst>
                  <a:path extrusionOk="0" h="3521" w="3519">
                    <a:moveTo>
                      <a:pt x="1" y="1"/>
                    </a:moveTo>
                    <a:lnTo>
                      <a:pt x="1" y="3521"/>
                    </a:lnTo>
                    <a:lnTo>
                      <a:pt x="3518" y="3521"/>
                    </a:lnTo>
                    <a:lnTo>
                      <a:pt x="351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7" name="Google Shape;5397;g11ecfa7e1b1_0_64"/>
              <p:cNvSpPr/>
              <p:nvPr/>
            </p:nvSpPr>
            <p:spPr>
              <a:xfrm>
                <a:off x="3393247" y="1881666"/>
                <a:ext cx="53687" cy="53765"/>
              </a:xfrm>
              <a:custGeom>
                <a:rect b="b" l="l" r="r" t="t"/>
                <a:pathLst>
                  <a:path extrusionOk="0" h="3452" w="3447">
                    <a:moveTo>
                      <a:pt x="0" y="1"/>
                    </a:moveTo>
                    <a:lnTo>
                      <a:pt x="0"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8" name="Google Shape;5398;g11ecfa7e1b1_0_64"/>
              <p:cNvSpPr/>
              <p:nvPr/>
            </p:nvSpPr>
            <p:spPr>
              <a:xfrm>
                <a:off x="3392686" y="1827450"/>
                <a:ext cx="54808" cy="54793"/>
              </a:xfrm>
              <a:custGeom>
                <a:rect b="b" l="l" r="r" t="t"/>
                <a:pathLst>
                  <a:path extrusionOk="0" h="3518" w="3519">
                    <a:moveTo>
                      <a:pt x="1" y="0"/>
                    </a:moveTo>
                    <a:lnTo>
                      <a:pt x="1" y="3518"/>
                    </a:lnTo>
                    <a:lnTo>
                      <a:pt x="3518" y="3518"/>
                    </a:lnTo>
                    <a:lnTo>
                      <a:pt x="351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9" name="Google Shape;5399;g11ecfa7e1b1_0_64"/>
              <p:cNvSpPr/>
              <p:nvPr/>
            </p:nvSpPr>
            <p:spPr>
              <a:xfrm>
                <a:off x="3393247" y="1827979"/>
                <a:ext cx="53687" cy="53703"/>
              </a:xfrm>
              <a:custGeom>
                <a:rect b="b" l="l" r="r" t="t"/>
                <a:pathLst>
                  <a:path extrusionOk="0" h="3448" w="3447">
                    <a:moveTo>
                      <a:pt x="0" y="0"/>
                    </a:moveTo>
                    <a:lnTo>
                      <a:pt x="0" y="3448"/>
                    </a:lnTo>
                    <a:lnTo>
                      <a:pt x="3447" y="3448"/>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0" name="Google Shape;5400;g11ecfa7e1b1_0_64"/>
              <p:cNvSpPr/>
              <p:nvPr/>
            </p:nvSpPr>
            <p:spPr>
              <a:xfrm>
                <a:off x="3392686" y="1773700"/>
                <a:ext cx="54808" cy="54855"/>
              </a:xfrm>
              <a:custGeom>
                <a:rect b="b" l="l" r="r" t="t"/>
                <a:pathLst>
                  <a:path extrusionOk="0" h="3522" w="3519">
                    <a:moveTo>
                      <a:pt x="1" y="1"/>
                    </a:moveTo>
                    <a:lnTo>
                      <a:pt x="1" y="3521"/>
                    </a:lnTo>
                    <a:lnTo>
                      <a:pt x="3518" y="3521"/>
                    </a:lnTo>
                    <a:lnTo>
                      <a:pt x="351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1" name="Google Shape;5401;g11ecfa7e1b1_0_64"/>
              <p:cNvSpPr/>
              <p:nvPr/>
            </p:nvSpPr>
            <p:spPr>
              <a:xfrm>
                <a:off x="3393247" y="1774246"/>
                <a:ext cx="53687" cy="53749"/>
              </a:xfrm>
              <a:custGeom>
                <a:rect b="b" l="l" r="r" t="t"/>
                <a:pathLst>
                  <a:path extrusionOk="0" h="3451" w="3447">
                    <a:moveTo>
                      <a:pt x="0" y="0"/>
                    </a:moveTo>
                    <a:lnTo>
                      <a:pt x="0" y="3450"/>
                    </a:lnTo>
                    <a:lnTo>
                      <a:pt x="3447" y="3450"/>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2" name="Google Shape;5402;g11ecfa7e1b1_0_64"/>
              <p:cNvSpPr/>
              <p:nvPr/>
            </p:nvSpPr>
            <p:spPr>
              <a:xfrm>
                <a:off x="3338952" y="1988604"/>
                <a:ext cx="54840" cy="54808"/>
              </a:xfrm>
              <a:custGeom>
                <a:rect b="b" l="l" r="r" t="t"/>
                <a:pathLst>
                  <a:path extrusionOk="0" h="3519" w="3521">
                    <a:moveTo>
                      <a:pt x="1" y="1"/>
                    </a:moveTo>
                    <a:lnTo>
                      <a:pt x="1" y="3519"/>
                    </a:lnTo>
                    <a:lnTo>
                      <a:pt x="3521" y="3519"/>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3" name="Google Shape;5403;g11ecfa7e1b1_0_64"/>
              <p:cNvSpPr/>
              <p:nvPr/>
            </p:nvSpPr>
            <p:spPr>
              <a:xfrm>
                <a:off x="3339513" y="1989165"/>
                <a:ext cx="53749" cy="53687"/>
              </a:xfrm>
              <a:custGeom>
                <a:rect b="b" l="l" r="r" t="t"/>
                <a:pathLst>
                  <a:path extrusionOk="0" h="3447" w="3451">
                    <a:moveTo>
                      <a:pt x="0" y="1"/>
                    </a:moveTo>
                    <a:lnTo>
                      <a:pt x="0" y="3447"/>
                    </a:lnTo>
                    <a:lnTo>
                      <a:pt x="3450" y="3447"/>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4" name="Google Shape;5404;g11ecfa7e1b1_0_64"/>
              <p:cNvSpPr/>
              <p:nvPr/>
            </p:nvSpPr>
            <p:spPr>
              <a:xfrm>
                <a:off x="3338952" y="193487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5" name="Google Shape;5405;g11ecfa7e1b1_0_64"/>
              <p:cNvSpPr/>
              <p:nvPr/>
            </p:nvSpPr>
            <p:spPr>
              <a:xfrm>
                <a:off x="3339513" y="1935416"/>
                <a:ext cx="53749" cy="53765"/>
              </a:xfrm>
              <a:custGeom>
                <a:rect b="b" l="l" r="r" t="t"/>
                <a:pathLst>
                  <a:path extrusionOk="0" h="3452" w="3451">
                    <a:moveTo>
                      <a:pt x="0" y="0"/>
                    </a:moveTo>
                    <a:lnTo>
                      <a:pt x="0" y="3452"/>
                    </a:lnTo>
                    <a:lnTo>
                      <a:pt x="3450" y="3452"/>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406" name="Google Shape;5406;g11ecfa7e1b1_0_64"/>
          <p:cNvGrpSpPr/>
          <p:nvPr/>
        </p:nvGrpSpPr>
        <p:grpSpPr>
          <a:xfrm>
            <a:off x="6943202" y="2549753"/>
            <a:ext cx="1021829" cy="860691"/>
            <a:chOff x="3338952" y="1290190"/>
            <a:chExt cx="1021829" cy="860691"/>
          </a:xfrm>
        </p:grpSpPr>
        <p:sp>
          <p:nvSpPr>
            <p:cNvPr id="5407" name="Google Shape;5407;g11ecfa7e1b1_0_64"/>
            <p:cNvSpPr/>
            <p:nvPr/>
          </p:nvSpPr>
          <p:spPr>
            <a:xfrm>
              <a:off x="4252239"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8" name="Google Shape;5408;g11ecfa7e1b1_0_64"/>
            <p:cNvSpPr/>
            <p:nvPr/>
          </p:nvSpPr>
          <p:spPr>
            <a:xfrm>
              <a:off x="4252239"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9" name="Google Shape;5409;g11ecfa7e1b1_0_64"/>
            <p:cNvSpPr/>
            <p:nvPr/>
          </p:nvSpPr>
          <p:spPr>
            <a:xfrm>
              <a:off x="4252239"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0" name="Google Shape;5410;g11ecfa7e1b1_0_64"/>
            <p:cNvSpPr/>
            <p:nvPr/>
          </p:nvSpPr>
          <p:spPr>
            <a:xfrm>
              <a:off x="4252784" y="1935416"/>
              <a:ext cx="53765" cy="53765"/>
            </a:xfrm>
            <a:custGeom>
              <a:rect b="b" l="l" r="r" t="t"/>
              <a:pathLst>
                <a:path extrusionOk="0" h="3452" w="3452">
                  <a:moveTo>
                    <a:pt x="0" y="0"/>
                  </a:moveTo>
                  <a:lnTo>
                    <a:pt x="0"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1" name="Google Shape;5411;g11ecfa7e1b1_0_64"/>
            <p:cNvSpPr/>
            <p:nvPr/>
          </p:nvSpPr>
          <p:spPr>
            <a:xfrm>
              <a:off x="4198505" y="2042307"/>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2" name="Google Shape;5412;g11ecfa7e1b1_0_64"/>
            <p:cNvSpPr/>
            <p:nvPr/>
          </p:nvSpPr>
          <p:spPr>
            <a:xfrm>
              <a:off x="4198505" y="1988604"/>
              <a:ext cx="54840" cy="54808"/>
            </a:xfrm>
            <a:custGeom>
              <a:rect b="b" l="l" r="r" t="t"/>
              <a:pathLst>
                <a:path extrusionOk="0" h="3519" w="3521">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3" name="Google Shape;5413;g11ecfa7e1b1_0_64"/>
            <p:cNvSpPr/>
            <p:nvPr/>
          </p:nvSpPr>
          <p:spPr>
            <a:xfrm>
              <a:off x="4199035" y="1989165"/>
              <a:ext cx="53765" cy="53687"/>
            </a:xfrm>
            <a:custGeom>
              <a:rect b="b" l="l" r="r" t="t"/>
              <a:pathLst>
                <a:path extrusionOk="0" h="3447" w="3452">
                  <a:moveTo>
                    <a:pt x="1" y="1"/>
                  </a:moveTo>
                  <a:lnTo>
                    <a:pt x="1" y="3447"/>
                  </a:lnTo>
                  <a:lnTo>
                    <a:pt x="3451" y="3447"/>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4" name="Google Shape;5414;g11ecfa7e1b1_0_64"/>
            <p:cNvSpPr/>
            <p:nvPr/>
          </p:nvSpPr>
          <p:spPr>
            <a:xfrm>
              <a:off x="4198505" y="1934871"/>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5" name="Google Shape;5415;g11ecfa7e1b1_0_64"/>
            <p:cNvSpPr/>
            <p:nvPr/>
          </p:nvSpPr>
          <p:spPr>
            <a:xfrm>
              <a:off x="4199035" y="1935416"/>
              <a:ext cx="53765" cy="53765"/>
            </a:xfrm>
            <a:custGeom>
              <a:rect b="b" l="l" r="r" t="t"/>
              <a:pathLst>
                <a:path extrusionOk="0" h="3452" w="3452">
                  <a:moveTo>
                    <a:pt x="1" y="0"/>
                  </a:moveTo>
                  <a:lnTo>
                    <a:pt x="1" y="3452"/>
                  </a:lnTo>
                  <a:lnTo>
                    <a:pt x="3451" y="3452"/>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6" name="Google Shape;5416;g11ecfa7e1b1_0_64"/>
            <p:cNvSpPr/>
            <p:nvPr/>
          </p:nvSpPr>
          <p:spPr>
            <a:xfrm>
              <a:off x="4198505"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7" name="Google Shape;5417;g11ecfa7e1b1_0_64"/>
            <p:cNvSpPr/>
            <p:nvPr/>
          </p:nvSpPr>
          <p:spPr>
            <a:xfrm>
              <a:off x="4199035" y="1881666"/>
              <a:ext cx="53765" cy="53765"/>
            </a:xfrm>
            <a:custGeom>
              <a:rect b="b" l="l" r="r" t="t"/>
              <a:pathLst>
                <a:path extrusionOk="0" h="3452" w="3452">
                  <a:moveTo>
                    <a:pt x="1" y="1"/>
                  </a:moveTo>
                  <a:lnTo>
                    <a:pt x="1" y="3451"/>
                  </a:lnTo>
                  <a:lnTo>
                    <a:pt x="3451" y="3451"/>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8" name="Google Shape;5418;g11ecfa7e1b1_0_64"/>
            <p:cNvSpPr/>
            <p:nvPr/>
          </p:nvSpPr>
          <p:spPr>
            <a:xfrm>
              <a:off x="4198505"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9" name="Google Shape;5419;g11ecfa7e1b1_0_64"/>
            <p:cNvSpPr/>
            <p:nvPr/>
          </p:nvSpPr>
          <p:spPr>
            <a:xfrm>
              <a:off x="4199035" y="1827979"/>
              <a:ext cx="53765" cy="53703"/>
            </a:xfrm>
            <a:custGeom>
              <a:rect b="b" l="l" r="r" t="t"/>
              <a:pathLst>
                <a:path extrusionOk="0" h="3448" w="3452">
                  <a:moveTo>
                    <a:pt x="1" y="0"/>
                  </a:moveTo>
                  <a:lnTo>
                    <a:pt x="1" y="3448"/>
                  </a:lnTo>
                  <a:lnTo>
                    <a:pt x="3451" y="3448"/>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0" name="Google Shape;5420;g11ecfa7e1b1_0_64"/>
            <p:cNvSpPr/>
            <p:nvPr/>
          </p:nvSpPr>
          <p:spPr>
            <a:xfrm>
              <a:off x="4198505"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1" name="Google Shape;5421;g11ecfa7e1b1_0_64"/>
            <p:cNvSpPr/>
            <p:nvPr/>
          </p:nvSpPr>
          <p:spPr>
            <a:xfrm>
              <a:off x="4199035" y="1774246"/>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2" name="Google Shape;5422;g11ecfa7e1b1_0_64"/>
            <p:cNvSpPr/>
            <p:nvPr/>
          </p:nvSpPr>
          <p:spPr>
            <a:xfrm>
              <a:off x="4144818" y="2042307"/>
              <a:ext cx="54777" cy="54840"/>
            </a:xfrm>
            <a:custGeom>
              <a:rect b="b" l="l" r="r" t="t"/>
              <a:pathLst>
                <a:path extrusionOk="0" h="3521" w="3517">
                  <a:moveTo>
                    <a:pt x="0" y="0"/>
                  </a:moveTo>
                  <a:lnTo>
                    <a:pt x="0" y="3521"/>
                  </a:lnTo>
                  <a:lnTo>
                    <a:pt x="3516" y="3521"/>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3" name="Google Shape;5423;g11ecfa7e1b1_0_64"/>
            <p:cNvSpPr/>
            <p:nvPr/>
          </p:nvSpPr>
          <p:spPr>
            <a:xfrm>
              <a:off x="4144818" y="1988604"/>
              <a:ext cx="54777" cy="54808"/>
            </a:xfrm>
            <a:custGeom>
              <a:rect b="b" l="l" r="r" t="t"/>
              <a:pathLst>
                <a:path extrusionOk="0" h="3519" w="3517">
                  <a:moveTo>
                    <a:pt x="0" y="1"/>
                  </a:moveTo>
                  <a:lnTo>
                    <a:pt x="0" y="3519"/>
                  </a:lnTo>
                  <a:lnTo>
                    <a:pt x="3516" y="3519"/>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4" name="Google Shape;5424;g11ecfa7e1b1_0_64"/>
            <p:cNvSpPr/>
            <p:nvPr/>
          </p:nvSpPr>
          <p:spPr>
            <a:xfrm>
              <a:off x="4145348" y="1989165"/>
              <a:ext cx="53703" cy="53687"/>
            </a:xfrm>
            <a:custGeom>
              <a:rect b="b" l="l" r="r" t="t"/>
              <a:pathLst>
                <a:path extrusionOk="0" h="3447" w="3448">
                  <a:moveTo>
                    <a:pt x="0" y="1"/>
                  </a:moveTo>
                  <a:lnTo>
                    <a:pt x="0" y="3447"/>
                  </a:lnTo>
                  <a:lnTo>
                    <a:pt x="3448" y="3447"/>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5" name="Google Shape;5425;g11ecfa7e1b1_0_64"/>
            <p:cNvSpPr/>
            <p:nvPr/>
          </p:nvSpPr>
          <p:spPr>
            <a:xfrm>
              <a:off x="4144818" y="1934871"/>
              <a:ext cx="54777" cy="54855"/>
            </a:xfrm>
            <a:custGeom>
              <a:rect b="b" l="l" r="r" t="t"/>
              <a:pathLst>
                <a:path extrusionOk="0" h="3522"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6" name="Google Shape;5426;g11ecfa7e1b1_0_64"/>
            <p:cNvSpPr/>
            <p:nvPr/>
          </p:nvSpPr>
          <p:spPr>
            <a:xfrm>
              <a:off x="4145348" y="1935416"/>
              <a:ext cx="53703" cy="53765"/>
            </a:xfrm>
            <a:custGeom>
              <a:rect b="b" l="l" r="r" t="t"/>
              <a:pathLst>
                <a:path extrusionOk="0" h="3452" w="3448">
                  <a:moveTo>
                    <a:pt x="0" y="0"/>
                  </a:moveTo>
                  <a:lnTo>
                    <a:pt x="0" y="3452"/>
                  </a:lnTo>
                  <a:lnTo>
                    <a:pt x="3448" y="3452"/>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7" name="Google Shape;5427;g11ecfa7e1b1_0_64"/>
            <p:cNvSpPr/>
            <p:nvPr/>
          </p:nvSpPr>
          <p:spPr>
            <a:xfrm>
              <a:off x="4144818" y="1881137"/>
              <a:ext cx="54777" cy="54840"/>
            </a:xfrm>
            <a:custGeom>
              <a:rect b="b" l="l" r="r" t="t"/>
              <a:pathLst>
                <a:path extrusionOk="0" h="3521"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8" name="Google Shape;5428;g11ecfa7e1b1_0_64"/>
            <p:cNvSpPr/>
            <p:nvPr/>
          </p:nvSpPr>
          <p:spPr>
            <a:xfrm>
              <a:off x="4145348" y="1881666"/>
              <a:ext cx="53703" cy="53765"/>
            </a:xfrm>
            <a:custGeom>
              <a:rect b="b" l="l" r="r" t="t"/>
              <a:pathLst>
                <a:path extrusionOk="0" h="3452" w="3448">
                  <a:moveTo>
                    <a:pt x="0" y="1"/>
                  </a:moveTo>
                  <a:lnTo>
                    <a:pt x="0" y="3451"/>
                  </a:lnTo>
                  <a:lnTo>
                    <a:pt x="3448" y="3451"/>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9" name="Google Shape;5429;g11ecfa7e1b1_0_64"/>
            <p:cNvSpPr/>
            <p:nvPr/>
          </p:nvSpPr>
          <p:spPr>
            <a:xfrm>
              <a:off x="4144818" y="1827450"/>
              <a:ext cx="54777" cy="54793"/>
            </a:xfrm>
            <a:custGeom>
              <a:rect b="b" l="l" r="r" t="t"/>
              <a:pathLst>
                <a:path extrusionOk="0" h="3518" w="3517">
                  <a:moveTo>
                    <a:pt x="0" y="0"/>
                  </a:moveTo>
                  <a:lnTo>
                    <a:pt x="0" y="3518"/>
                  </a:lnTo>
                  <a:lnTo>
                    <a:pt x="3516" y="3518"/>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0" name="Google Shape;5430;g11ecfa7e1b1_0_64"/>
            <p:cNvSpPr/>
            <p:nvPr/>
          </p:nvSpPr>
          <p:spPr>
            <a:xfrm>
              <a:off x="4145348" y="1827979"/>
              <a:ext cx="53703" cy="53703"/>
            </a:xfrm>
            <a:custGeom>
              <a:rect b="b" l="l" r="r" t="t"/>
              <a:pathLst>
                <a:path extrusionOk="0" h="3448" w="3448">
                  <a:moveTo>
                    <a:pt x="0" y="0"/>
                  </a:moveTo>
                  <a:lnTo>
                    <a:pt x="0"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1" name="Google Shape;5431;g11ecfa7e1b1_0_64"/>
            <p:cNvSpPr/>
            <p:nvPr/>
          </p:nvSpPr>
          <p:spPr>
            <a:xfrm>
              <a:off x="4144818" y="1773700"/>
              <a:ext cx="54777" cy="54855"/>
            </a:xfrm>
            <a:custGeom>
              <a:rect b="b" l="l" r="r" t="t"/>
              <a:pathLst>
                <a:path extrusionOk="0" h="3522" w="3517">
                  <a:moveTo>
                    <a:pt x="0" y="1"/>
                  </a:moveTo>
                  <a:lnTo>
                    <a:pt x="0" y="3521"/>
                  </a:lnTo>
                  <a:lnTo>
                    <a:pt x="3516" y="3521"/>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2" name="Google Shape;5432;g11ecfa7e1b1_0_64"/>
            <p:cNvSpPr/>
            <p:nvPr/>
          </p:nvSpPr>
          <p:spPr>
            <a:xfrm>
              <a:off x="4145348" y="1774246"/>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3" name="Google Shape;5433;g11ecfa7e1b1_0_64"/>
            <p:cNvSpPr/>
            <p:nvPr/>
          </p:nvSpPr>
          <p:spPr>
            <a:xfrm>
              <a:off x="4144818" y="1719951"/>
              <a:ext cx="54777" cy="54840"/>
            </a:xfrm>
            <a:custGeom>
              <a:rect b="b" l="l" r="r" t="t"/>
              <a:pathLst>
                <a:path extrusionOk="0" h="3521" w="3517">
                  <a:moveTo>
                    <a:pt x="0" y="0"/>
                  </a:moveTo>
                  <a:lnTo>
                    <a:pt x="0" y="3521"/>
                  </a:lnTo>
                  <a:lnTo>
                    <a:pt x="3516" y="3521"/>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4" name="Google Shape;5434;g11ecfa7e1b1_0_64"/>
            <p:cNvSpPr/>
            <p:nvPr/>
          </p:nvSpPr>
          <p:spPr>
            <a:xfrm>
              <a:off x="4144818" y="1666280"/>
              <a:ext cx="54777" cy="54777"/>
            </a:xfrm>
            <a:custGeom>
              <a:rect b="b" l="l" r="r" t="t"/>
              <a:pathLst>
                <a:path extrusionOk="0" h="3517" w="3517">
                  <a:moveTo>
                    <a:pt x="0" y="0"/>
                  </a:moveTo>
                  <a:lnTo>
                    <a:pt x="0" y="3517"/>
                  </a:lnTo>
                  <a:lnTo>
                    <a:pt x="3516" y="3517"/>
                  </a:lnTo>
                  <a:lnTo>
                    <a:pt x="351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5" name="Google Shape;5435;g11ecfa7e1b1_0_64"/>
            <p:cNvSpPr/>
            <p:nvPr/>
          </p:nvSpPr>
          <p:spPr>
            <a:xfrm>
              <a:off x="4145348" y="1666809"/>
              <a:ext cx="53703" cy="53718"/>
            </a:xfrm>
            <a:custGeom>
              <a:rect b="b" l="l" r="r" t="t"/>
              <a:pathLst>
                <a:path extrusionOk="0" h="3449" w="3448">
                  <a:moveTo>
                    <a:pt x="0" y="1"/>
                  </a:moveTo>
                  <a:lnTo>
                    <a:pt x="0"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6" name="Google Shape;5436;g11ecfa7e1b1_0_64"/>
            <p:cNvSpPr/>
            <p:nvPr/>
          </p:nvSpPr>
          <p:spPr>
            <a:xfrm>
              <a:off x="4144818" y="1612515"/>
              <a:ext cx="54777" cy="54871"/>
            </a:xfrm>
            <a:custGeom>
              <a:rect b="b" l="l" r="r" t="t"/>
              <a:pathLst>
                <a:path extrusionOk="0" h="3523" w="3517">
                  <a:moveTo>
                    <a:pt x="0" y="1"/>
                  </a:moveTo>
                  <a:lnTo>
                    <a:pt x="0" y="3522"/>
                  </a:lnTo>
                  <a:lnTo>
                    <a:pt x="3516" y="3522"/>
                  </a:lnTo>
                  <a:lnTo>
                    <a:pt x="351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7" name="Google Shape;5437;g11ecfa7e1b1_0_64"/>
            <p:cNvSpPr/>
            <p:nvPr/>
          </p:nvSpPr>
          <p:spPr>
            <a:xfrm>
              <a:off x="4145348" y="1613075"/>
              <a:ext cx="53703" cy="53749"/>
            </a:xfrm>
            <a:custGeom>
              <a:rect b="b" l="l" r="r" t="t"/>
              <a:pathLst>
                <a:path extrusionOk="0" h="3451" w="3448">
                  <a:moveTo>
                    <a:pt x="0" y="0"/>
                  </a:moveTo>
                  <a:lnTo>
                    <a:pt x="0"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8" name="Google Shape;5438;g11ecfa7e1b1_0_64"/>
            <p:cNvSpPr/>
            <p:nvPr/>
          </p:nvSpPr>
          <p:spPr>
            <a:xfrm>
              <a:off x="4091069"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9" name="Google Shape;5439;g11ecfa7e1b1_0_64"/>
            <p:cNvSpPr/>
            <p:nvPr/>
          </p:nvSpPr>
          <p:spPr>
            <a:xfrm>
              <a:off x="4091069"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0" name="Google Shape;5440;g11ecfa7e1b1_0_64"/>
            <p:cNvSpPr/>
            <p:nvPr/>
          </p:nvSpPr>
          <p:spPr>
            <a:xfrm>
              <a:off x="4091614" y="1989165"/>
              <a:ext cx="53765" cy="53687"/>
            </a:xfrm>
            <a:custGeom>
              <a:rect b="b" l="l" r="r" t="t"/>
              <a:pathLst>
                <a:path extrusionOk="0" h="3447" w="3452">
                  <a:moveTo>
                    <a:pt x="0" y="1"/>
                  </a:moveTo>
                  <a:lnTo>
                    <a:pt x="0" y="3447"/>
                  </a:lnTo>
                  <a:lnTo>
                    <a:pt x="3452" y="3447"/>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1" name="Google Shape;5441;g11ecfa7e1b1_0_64"/>
            <p:cNvSpPr/>
            <p:nvPr/>
          </p:nvSpPr>
          <p:spPr>
            <a:xfrm>
              <a:off x="4091069"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2" name="Google Shape;5442;g11ecfa7e1b1_0_64"/>
            <p:cNvSpPr/>
            <p:nvPr/>
          </p:nvSpPr>
          <p:spPr>
            <a:xfrm>
              <a:off x="4091614" y="1935416"/>
              <a:ext cx="53765" cy="53765"/>
            </a:xfrm>
            <a:custGeom>
              <a:rect b="b" l="l" r="r" t="t"/>
              <a:pathLst>
                <a:path extrusionOk="0" h="3452" w="3452">
                  <a:moveTo>
                    <a:pt x="0" y="0"/>
                  </a:moveTo>
                  <a:lnTo>
                    <a:pt x="0"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3" name="Google Shape;5443;g11ecfa7e1b1_0_64"/>
            <p:cNvSpPr/>
            <p:nvPr/>
          </p:nvSpPr>
          <p:spPr>
            <a:xfrm>
              <a:off x="4091069"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4" name="Google Shape;5444;g11ecfa7e1b1_0_64"/>
            <p:cNvSpPr/>
            <p:nvPr/>
          </p:nvSpPr>
          <p:spPr>
            <a:xfrm>
              <a:off x="4091614" y="1881666"/>
              <a:ext cx="53765" cy="53765"/>
            </a:xfrm>
            <a:custGeom>
              <a:rect b="b" l="l" r="r" t="t"/>
              <a:pathLst>
                <a:path extrusionOk="0" h="3452" w="3452">
                  <a:moveTo>
                    <a:pt x="0" y="1"/>
                  </a:moveTo>
                  <a:lnTo>
                    <a:pt x="0"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5" name="Google Shape;5445;g11ecfa7e1b1_0_64"/>
            <p:cNvSpPr/>
            <p:nvPr/>
          </p:nvSpPr>
          <p:spPr>
            <a:xfrm>
              <a:off x="4091069"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6" name="Google Shape;5446;g11ecfa7e1b1_0_64"/>
            <p:cNvSpPr/>
            <p:nvPr/>
          </p:nvSpPr>
          <p:spPr>
            <a:xfrm>
              <a:off x="4091614" y="1827979"/>
              <a:ext cx="53765" cy="53703"/>
            </a:xfrm>
            <a:custGeom>
              <a:rect b="b" l="l" r="r" t="t"/>
              <a:pathLst>
                <a:path extrusionOk="0" h="3448" w="3452">
                  <a:moveTo>
                    <a:pt x="0" y="0"/>
                  </a:moveTo>
                  <a:lnTo>
                    <a:pt x="0"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7" name="Google Shape;5447;g11ecfa7e1b1_0_64"/>
            <p:cNvSpPr/>
            <p:nvPr/>
          </p:nvSpPr>
          <p:spPr>
            <a:xfrm>
              <a:off x="4091069"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8" name="Google Shape;5448;g11ecfa7e1b1_0_64"/>
            <p:cNvSpPr/>
            <p:nvPr/>
          </p:nvSpPr>
          <p:spPr>
            <a:xfrm>
              <a:off x="4091069"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9" name="Google Shape;5449;g11ecfa7e1b1_0_64"/>
            <p:cNvSpPr/>
            <p:nvPr/>
          </p:nvSpPr>
          <p:spPr>
            <a:xfrm>
              <a:off x="4091614" y="1720512"/>
              <a:ext cx="53765" cy="53749"/>
            </a:xfrm>
            <a:custGeom>
              <a:rect b="b" l="l" r="r" t="t"/>
              <a:pathLst>
                <a:path extrusionOk="0" h="3451" w="3452">
                  <a:moveTo>
                    <a:pt x="0" y="0"/>
                  </a:moveTo>
                  <a:lnTo>
                    <a:pt x="0"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0" name="Google Shape;5450;g11ecfa7e1b1_0_64"/>
            <p:cNvSpPr/>
            <p:nvPr/>
          </p:nvSpPr>
          <p:spPr>
            <a:xfrm>
              <a:off x="4091069"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1" name="Google Shape;5451;g11ecfa7e1b1_0_64"/>
            <p:cNvSpPr/>
            <p:nvPr/>
          </p:nvSpPr>
          <p:spPr>
            <a:xfrm>
              <a:off x="4091069"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2" name="Google Shape;5452;g11ecfa7e1b1_0_64"/>
            <p:cNvSpPr/>
            <p:nvPr/>
          </p:nvSpPr>
          <p:spPr>
            <a:xfrm>
              <a:off x="4091614" y="1613075"/>
              <a:ext cx="53765" cy="53749"/>
            </a:xfrm>
            <a:custGeom>
              <a:rect b="b" l="l" r="r" t="t"/>
              <a:pathLst>
                <a:path extrusionOk="0" h="3451" w="3452">
                  <a:moveTo>
                    <a:pt x="0" y="0"/>
                  </a:moveTo>
                  <a:lnTo>
                    <a:pt x="0" y="3451"/>
                  </a:lnTo>
                  <a:lnTo>
                    <a:pt x="3452" y="3451"/>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3" name="Google Shape;5453;g11ecfa7e1b1_0_64"/>
            <p:cNvSpPr/>
            <p:nvPr/>
          </p:nvSpPr>
          <p:spPr>
            <a:xfrm>
              <a:off x="4037335" y="2042307"/>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4" name="Google Shape;5454;g11ecfa7e1b1_0_64"/>
            <p:cNvSpPr/>
            <p:nvPr/>
          </p:nvSpPr>
          <p:spPr>
            <a:xfrm>
              <a:off x="4037335" y="1988604"/>
              <a:ext cx="54855" cy="54808"/>
            </a:xfrm>
            <a:custGeom>
              <a:rect b="b" l="l" r="r" t="t"/>
              <a:pathLst>
                <a:path extrusionOk="0" h="3519" w="3522">
                  <a:moveTo>
                    <a:pt x="1" y="1"/>
                  </a:moveTo>
                  <a:lnTo>
                    <a:pt x="1"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5" name="Google Shape;5455;g11ecfa7e1b1_0_64"/>
            <p:cNvSpPr/>
            <p:nvPr/>
          </p:nvSpPr>
          <p:spPr>
            <a:xfrm>
              <a:off x="4037335" y="1934871"/>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6" name="Google Shape;5456;g11ecfa7e1b1_0_64"/>
            <p:cNvSpPr/>
            <p:nvPr/>
          </p:nvSpPr>
          <p:spPr>
            <a:xfrm>
              <a:off x="4037335"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7" name="Google Shape;5457;g11ecfa7e1b1_0_64"/>
            <p:cNvSpPr/>
            <p:nvPr/>
          </p:nvSpPr>
          <p:spPr>
            <a:xfrm>
              <a:off x="4037880" y="1881666"/>
              <a:ext cx="53749" cy="53765"/>
            </a:xfrm>
            <a:custGeom>
              <a:rect b="b" l="l" r="r" t="t"/>
              <a:pathLst>
                <a:path extrusionOk="0" h="3452" w="3451">
                  <a:moveTo>
                    <a:pt x="0" y="1"/>
                  </a:moveTo>
                  <a:lnTo>
                    <a:pt x="0" y="3451"/>
                  </a:lnTo>
                  <a:lnTo>
                    <a:pt x="3450" y="3451"/>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8" name="Google Shape;5458;g11ecfa7e1b1_0_64"/>
            <p:cNvSpPr/>
            <p:nvPr/>
          </p:nvSpPr>
          <p:spPr>
            <a:xfrm>
              <a:off x="4037335"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9" name="Google Shape;5459;g11ecfa7e1b1_0_64"/>
            <p:cNvSpPr/>
            <p:nvPr/>
          </p:nvSpPr>
          <p:spPr>
            <a:xfrm>
              <a:off x="4037880" y="1827979"/>
              <a:ext cx="53749" cy="53703"/>
            </a:xfrm>
            <a:custGeom>
              <a:rect b="b" l="l" r="r" t="t"/>
              <a:pathLst>
                <a:path extrusionOk="0" h="3448" w="3451">
                  <a:moveTo>
                    <a:pt x="0" y="0"/>
                  </a:moveTo>
                  <a:lnTo>
                    <a:pt x="0" y="3448"/>
                  </a:lnTo>
                  <a:lnTo>
                    <a:pt x="3450" y="3448"/>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0" name="Google Shape;5460;g11ecfa7e1b1_0_64"/>
            <p:cNvSpPr/>
            <p:nvPr/>
          </p:nvSpPr>
          <p:spPr>
            <a:xfrm>
              <a:off x="4037335"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1" name="Google Shape;5461;g11ecfa7e1b1_0_64"/>
            <p:cNvSpPr/>
            <p:nvPr/>
          </p:nvSpPr>
          <p:spPr>
            <a:xfrm>
              <a:off x="4037880"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2" name="Google Shape;5462;g11ecfa7e1b1_0_64"/>
            <p:cNvSpPr/>
            <p:nvPr/>
          </p:nvSpPr>
          <p:spPr>
            <a:xfrm>
              <a:off x="4037335"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3" name="Google Shape;5463;g11ecfa7e1b1_0_64"/>
            <p:cNvSpPr/>
            <p:nvPr/>
          </p:nvSpPr>
          <p:spPr>
            <a:xfrm>
              <a:off x="4037335"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4" name="Google Shape;5464;g11ecfa7e1b1_0_64"/>
            <p:cNvSpPr/>
            <p:nvPr/>
          </p:nvSpPr>
          <p:spPr>
            <a:xfrm>
              <a:off x="4037880"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5" name="Google Shape;5465;g11ecfa7e1b1_0_64"/>
            <p:cNvSpPr/>
            <p:nvPr/>
          </p:nvSpPr>
          <p:spPr>
            <a:xfrm>
              <a:off x="4037335"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6" name="Google Shape;5466;g11ecfa7e1b1_0_64"/>
            <p:cNvSpPr/>
            <p:nvPr/>
          </p:nvSpPr>
          <p:spPr>
            <a:xfrm>
              <a:off x="4037880" y="1613075"/>
              <a:ext cx="53749" cy="53749"/>
            </a:xfrm>
            <a:custGeom>
              <a:rect b="b" l="l" r="r" t="t"/>
              <a:pathLst>
                <a:path extrusionOk="0" h="3451" w="3451">
                  <a:moveTo>
                    <a:pt x="0" y="0"/>
                  </a:moveTo>
                  <a:lnTo>
                    <a:pt x="0" y="3451"/>
                  </a:lnTo>
                  <a:lnTo>
                    <a:pt x="3450" y="3451"/>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7" name="Google Shape;5467;g11ecfa7e1b1_0_64"/>
            <p:cNvSpPr/>
            <p:nvPr/>
          </p:nvSpPr>
          <p:spPr>
            <a:xfrm>
              <a:off x="3983648" y="1881137"/>
              <a:ext cx="54777" cy="54840"/>
            </a:xfrm>
            <a:custGeom>
              <a:rect b="b" l="l" r="r" t="t"/>
              <a:pathLst>
                <a:path extrusionOk="0" h="3521"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8" name="Google Shape;5468;g11ecfa7e1b1_0_64"/>
            <p:cNvSpPr/>
            <p:nvPr/>
          </p:nvSpPr>
          <p:spPr>
            <a:xfrm>
              <a:off x="3983648" y="1827450"/>
              <a:ext cx="54777" cy="54793"/>
            </a:xfrm>
            <a:custGeom>
              <a:rect b="b" l="l" r="r" t="t"/>
              <a:pathLst>
                <a:path extrusionOk="0" h="3518" w="3517">
                  <a:moveTo>
                    <a:pt x="0" y="0"/>
                  </a:moveTo>
                  <a:lnTo>
                    <a:pt x="0"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9" name="Google Shape;5469;g11ecfa7e1b1_0_64"/>
            <p:cNvSpPr/>
            <p:nvPr/>
          </p:nvSpPr>
          <p:spPr>
            <a:xfrm>
              <a:off x="3984178" y="1827979"/>
              <a:ext cx="53718" cy="53703"/>
            </a:xfrm>
            <a:custGeom>
              <a:rect b="b" l="l" r="r" t="t"/>
              <a:pathLst>
                <a:path extrusionOk="0" h="3448" w="3449">
                  <a:moveTo>
                    <a:pt x="1" y="0"/>
                  </a:moveTo>
                  <a:lnTo>
                    <a:pt x="1"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0" name="Google Shape;5470;g11ecfa7e1b1_0_64"/>
            <p:cNvSpPr/>
            <p:nvPr/>
          </p:nvSpPr>
          <p:spPr>
            <a:xfrm>
              <a:off x="3983648" y="1773700"/>
              <a:ext cx="54777" cy="54855"/>
            </a:xfrm>
            <a:custGeom>
              <a:rect b="b" l="l" r="r" t="t"/>
              <a:pathLst>
                <a:path extrusionOk="0" h="3522"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1" name="Google Shape;5471;g11ecfa7e1b1_0_64"/>
            <p:cNvSpPr/>
            <p:nvPr/>
          </p:nvSpPr>
          <p:spPr>
            <a:xfrm>
              <a:off x="3984178" y="1774246"/>
              <a:ext cx="53718" cy="53749"/>
            </a:xfrm>
            <a:custGeom>
              <a:rect b="b" l="l" r="r" t="t"/>
              <a:pathLst>
                <a:path extrusionOk="0" h="3451" w="3449">
                  <a:moveTo>
                    <a:pt x="1" y="0"/>
                  </a:moveTo>
                  <a:lnTo>
                    <a:pt x="1"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2" name="Google Shape;5472;g11ecfa7e1b1_0_64"/>
            <p:cNvSpPr/>
            <p:nvPr/>
          </p:nvSpPr>
          <p:spPr>
            <a:xfrm>
              <a:off x="3983648" y="1719951"/>
              <a:ext cx="54777" cy="54840"/>
            </a:xfrm>
            <a:custGeom>
              <a:rect b="b" l="l" r="r" t="t"/>
              <a:pathLst>
                <a:path extrusionOk="0" h="3521" w="3517">
                  <a:moveTo>
                    <a:pt x="0" y="0"/>
                  </a:moveTo>
                  <a:lnTo>
                    <a:pt x="0"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3" name="Google Shape;5473;g11ecfa7e1b1_0_64"/>
            <p:cNvSpPr/>
            <p:nvPr/>
          </p:nvSpPr>
          <p:spPr>
            <a:xfrm>
              <a:off x="3984178" y="1720512"/>
              <a:ext cx="53718" cy="53749"/>
            </a:xfrm>
            <a:custGeom>
              <a:rect b="b" l="l" r="r" t="t"/>
              <a:pathLst>
                <a:path extrusionOk="0" h="3451" w="3449">
                  <a:moveTo>
                    <a:pt x="1" y="0"/>
                  </a:moveTo>
                  <a:lnTo>
                    <a:pt x="1"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4" name="Google Shape;5474;g11ecfa7e1b1_0_64"/>
            <p:cNvSpPr/>
            <p:nvPr/>
          </p:nvSpPr>
          <p:spPr>
            <a:xfrm>
              <a:off x="3983648" y="1666280"/>
              <a:ext cx="54777" cy="54777"/>
            </a:xfrm>
            <a:custGeom>
              <a:rect b="b" l="l" r="r" t="t"/>
              <a:pathLst>
                <a:path extrusionOk="0" h="3517" w="3517">
                  <a:moveTo>
                    <a:pt x="0" y="0"/>
                  </a:moveTo>
                  <a:lnTo>
                    <a:pt x="0"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5" name="Google Shape;5475;g11ecfa7e1b1_0_64"/>
            <p:cNvSpPr/>
            <p:nvPr/>
          </p:nvSpPr>
          <p:spPr>
            <a:xfrm>
              <a:off x="3984178" y="1666809"/>
              <a:ext cx="53718" cy="53718"/>
            </a:xfrm>
            <a:custGeom>
              <a:rect b="b" l="l" r="r" t="t"/>
              <a:pathLst>
                <a:path extrusionOk="0" h="3449" w="3449">
                  <a:moveTo>
                    <a:pt x="1" y="1"/>
                  </a:moveTo>
                  <a:lnTo>
                    <a:pt x="1"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6" name="Google Shape;5476;g11ecfa7e1b1_0_64"/>
            <p:cNvSpPr/>
            <p:nvPr/>
          </p:nvSpPr>
          <p:spPr>
            <a:xfrm>
              <a:off x="3983648" y="1612515"/>
              <a:ext cx="54777" cy="54871"/>
            </a:xfrm>
            <a:custGeom>
              <a:rect b="b" l="l" r="r" t="t"/>
              <a:pathLst>
                <a:path extrusionOk="0" h="3523" w="3517">
                  <a:moveTo>
                    <a:pt x="0" y="1"/>
                  </a:moveTo>
                  <a:lnTo>
                    <a:pt x="0"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7" name="Google Shape;5477;g11ecfa7e1b1_0_64"/>
            <p:cNvSpPr/>
            <p:nvPr/>
          </p:nvSpPr>
          <p:spPr>
            <a:xfrm>
              <a:off x="3984178" y="1613075"/>
              <a:ext cx="53718" cy="53749"/>
            </a:xfrm>
            <a:custGeom>
              <a:rect b="b" l="l" r="r" t="t"/>
              <a:pathLst>
                <a:path extrusionOk="0" h="3451" w="3449">
                  <a:moveTo>
                    <a:pt x="1" y="0"/>
                  </a:moveTo>
                  <a:lnTo>
                    <a:pt x="1"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8" name="Google Shape;5478;g11ecfa7e1b1_0_64"/>
            <p:cNvSpPr/>
            <p:nvPr/>
          </p:nvSpPr>
          <p:spPr>
            <a:xfrm>
              <a:off x="3929915" y="1881137"/>
              <a:ext cx="54840" cy="54840"/>
            </a:xfrm>
            <a:custGeom>
              <a:rect b="b" l="l" r="r" t="t"/>
              <a:pathLst>
                <a:path extrusionOk="0" h="3521"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9" name="Google Shape;5479;g11ecfa7e1b1_0_64"/>
            <p:cNvSpPr/>
            <p:nvPr/>
          </p:nvSpPr>
          <p:spPr>
            <a:xfrm>
              <a:off x="3929915" y="1827450"/>
              <a:ext cx="54840" cy="54793"/>
            </a:xfrm>
            <a:custGeom>
              <a:rect b="b" l="l" r="r" t="t"/>
              <a:pathLst>
                <a:path extrusionOk="0" h="3518" w="3521">
                  <a:moveTo>
                    <a:pt x="0" y="0"/>
                  </a:moveTo>
                  <a:lnTo>
                    <a:pt x="0" y="3518"/>
                  </a:lnTo>
                  <a:lnTo>
                    <a:pt x="3520" y="3518"/>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0" name="Google Shape;5480;g11ecfa7e1b1_0_64"/>
            <p:cNvSpPr/>
            <p:nvPr/>
          </p:nvSpPr>
          <p:spPr>
            <a:xfrm>
              <a:off x="3929915" y="1773700"/>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1" name="Google Shape;5481;g11ecfa7e1b1_0_64"/>
            <p:cNvSpPr/>
            <p:nvPr/>
          </p:nvSpPr>
          <p:spPr>
            <a:xfrm>
              <a:off x="3930444" y="1774246"/>
              <a:ext cx="53749" cy="53749"/>
            </a:xfrm>
            <a:custGeom>
              <a:rect b="b" l="l" r="r" t="t"/>
              <a:pathLst>
                <a:path extrusionOk="0" h="3451" w="3451">
                  <a:moveTo>
                    <a:pt x="0" y="0"/>
                  </a:moveTo>
                  <a:lnTo>
                    <a:pt x="0"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2" name="Google Shape;5482;g11ecfa7e1b1_0_64"/>
            <p:cNvSpPr/>
            <p:nvPr/>
          </p:nvSpPr>
          <p:spPr>
            <a:xfrm>
              <a:off x="3929915" y="1719951"/>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3" name="Google Shape;5483;g11ecfa7e1b1_0_64"/>
            <p:cNvSpPr/>
            <p:nvPr/>
          </p:nvSpPr>
          <p:spPr>
            <a:xfrm>
              <a:off x="3930444" y="1720512"/>
              <a:ext cx="53749" cy="53749"/>
            </a:xfrm>
            <a:custGeom>
              <a:rect b="b" l="l" r="r" t="t"/>
              <a:pathLst>
                <a:path extrusionOk="0" h="3451" w="3451">
                  <a:moveTo>
                    <a:pt x="0" y="0"/>
                  </a:moveTo>
                  <a:lnTo>
                    <a:pt x="0"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4" name="Google Shape;5484;g11ecfa7e1b1_0_64"/>
            <p:cNvSpPr/>
            <p:nvPr/>
          </p:nvSpPr>
          <p:spPr>
            <a:xfrm>
              <a:off x="3929915" y="1666280"/>
              <a:ext cx="54840" cy="54777"/>
            </a:xfrm>
            <a:custGeom>
              <a:rect b="b" l="l" r="r" t="t"/>
              <a:pathLst>
                <a:path extrusionOk="0" h="3517" w="3521">
                  <a:moveTo>
                    <a:pt x="0" y="0"/>
                  </a:moveTo>
                  <a:lnTo>
                    <a:pt x="0" y="3517"/>
                  </a:lnTo>
                  <a:lnTo>
                    <a:pt x="3520" y="3517"/>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5" name="Google Shape;5485;g11ecfa7e1b1_0_64"/>
            <p:cNvSpPr/>
            <p:nvPr/>
          </p:nvSpPr>
          <p:spPr>
            <a:xfrm>
              <a:off x="3930444" y="1666809"/>
              <a:ext cx="53749" cy="53718"/>
            </a:xfrm>
            <a:custGeom>
              <a:rect b="b" l="l" r="r" t="t"/>
              <a:pathLst>
                <a:path extrusionOk="0" h="3449" w="3451">
                  <a:moveTo>
                    <a:pt x="0" y="1"/>
                  </a:moveTo>
                  <a:lnTo>
                    <a:pt x="0"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6" name="Google Shape;5486;g11ecfa7e1b1_0_64"/>
            <p:cNvSpPr/>
            <p:nvPr/>
          </p:nvSpPr>
          <p:spPr>
            <a:xfrm>
              <a:off x="3929915" y="1612515"/>
              <a:ext cx="54840" cy="54871"/>
            </a:xfrm>
            <a:custGeom>
              <a:rect b="b" l="l" r="r" t="t"/>
              <a:pathLst>
                <a:path extrusionOk="0" h="3523" w="3521">
                  <a:moveTo>
                    <a:pt x="0" y="1"/>
                  </a:moveTo>
                  <a:lnTo>
                    <a:pt x="0" y="3522"/>
                  </a:lnTo>
                  <a:lnTo>
                    <a:pt x="3520" y="3522"/>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7" name="Google Shape;5487;g11ecfa7e1b1_0_64"/>
            <p:cNvSpPr/>
            <p:nvPr/>
          </p:nvSpPr>
          <p:spPr>
            <a:xfrm>
              <a:off x="3876150"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8" name="Google Shape;5488;g11ecfa7e1b1_0_64"/>
            <p:cNvSpPr/>
            <p:nvPr/>
          </p:nvSpPr>
          <p:spPr>
            <a:xfrm>
              <a:off x="3876150"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9" name="Google Shape;5489;g11ecfa7e1b1_0_64"/>
            <p:cNvSpPr/>
            <p:nvPr/>
          </p:nvSpPr>
          <p:spPr>
            <a:xfrm>
              <a:off x="3876150"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0" name="Google Shape;5490;g11ecfa7e1b1_0_64"/>
            <p:cNvSpPr/>
            <p:nvPr/>
          </p:nvSpPr>
          <p:spPr>
            <a:xfrm>
              <a:off x="3876710"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1" name="Google Shape;5491;g11ecfa7e1b1_0_64"/>
            <p:cNvSpPr/>
            <p:nvPr/>
          </p:nvSpPr>
          <p:spPr>
            <a:xfrm>
              <a:off x="3876150" y="1719951"/>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2" name="Google Shape;5492;g11ecfa7e1b1_0_64"/>
            <p:cNvSpPr/>
            <p:nvPr/>
          </p:nvSpPr>
          <p:spPr>
            <a:xfrm>
              <a:off x="3876150" y="1666280"/>
              <a:ext cx="54840" cy="54777"/>
            </a:xfrm>
            <a:custGeom>
              <a:rect b="b" l="l" r="r" t="t"/>
              <a:pathLst>
                <a:path extrusionOk="0" h="3517" w="3521">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3" name="Google Shape;5493;g11ecfa7e1b1_0_64"/>
            <p:cNvSpPr/>
            <p:nvPr/>
          </p:nvSpPr>
          <p:spPr>
            <a:xfrm>
              <a:off x="3876710"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4" name="Google Shape;5494;g11ecfa7e1b1_0_64"/>
            <p:cNvSpPr/>
            <p:nvPr/>
          </p:nvSpPr>
          <p:spPr>
            <a:xfrm>
              <a:off x="3876150" y="1612515"/>
              <a:ext cx="54840" cy="54871"/>
            </a:xfrm>
            <a:custGeom>
              <a:rect b="b" l="l" r="r" t="t"/>
              <a:pathLst>
                <a:path extrusionOk="0" h="3523" w="3521">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5" name="Google Shape;5495;g11ecfa7e1b1_0_64"/>
            <p:cNvSpPr/>
            <p:nvPr/>
          </p:nvSpPr>
          <p:spPr>
            <a:xfrm>
              <a:off x="3822478" y="1881137"/>
              <a:ext cx="54777" cy="54840"/>
            </a:xfrm>
            <a:custGeom>
              <a:rect b="b" l="l" r="r" t="t"/>
              <a:pathLst>
                <a:path extrusionOk="0" h="3521"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6" name="Google Shape;5496;g11ecfa7e1b1_0_64"/>
            <p:cNvSpPr/>
            <p:nvPr/>
          </p:nvSpPr>
          <p:spPr>
            <a:xfrm>
              <a:off x="3822478" y="1827450"/>
              <a:ext cx="54777" cy="54793"/>
            </a:xfrm>
            <a:custGeom>
              <a:rect b="b" l="l" r="r" t="t"/>
              <a:pathLst>
                <a:path extrusionOk="0" h="3518" w="3517">
                  <a:moveTo>
                    <a:pt x="0" y="0"/>
                  </a:moveTo>
                  <a:lnTo>
                    <a:pt x="0"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7" name="Google Shape;5497;g11ecfa7e1b1_0_64"/>
            <p:cNvSpPr/>
            <p:nvPr/>
          </p:nvSpPr>
          <p:spPr>
            <a:xfrm>
              <a:off x="3822478" y="1773700"/>
              <a:ext cx="54777" cy="54855"/>
            </a:xfrm>
            <a:custGeom>
              <a:rect b="b" l="l" r="r" t="t"/>
              <a:pathLst>
                <a:path extrusionOk="0" h="3522" w="3517">
                  <a:moveTo>
                    <a:pt x="0" y="1"/>
                  </a:moveTo>
                  <a:lnTo>
                    <a:pt x="0"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8" name="Google Shape;5498;g11ecfa7e1b1_0_64"/>
            <p:cNvSpPr/>
            <p:nvPr/>
          </p:nvSpPr>
          <p:spPr>
            <a:xfrm>
              <a:off x="3823008" y="1774246"/>
              <a:ext cx="53687" cy="53749"/>
            </a:xfrm>
            <a:custGeom>
              <a:rect b="b" l="l" r="r" t="t"/>
              <a:pathLst>
                <a:path extrusionOk="0" h="3451" w="3447">
                  <a:moveTo>
                    <a:pt x="1" y="0"/>
                  </a:moveTo>
                  <a:lnTo>
                    <a:pt x="1" y="3450"/>
                  </a:lnTo>
                  <a:lnTo>
                    <a:pt x="3447" y="3450"/>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9" name="Google Shape;5499;g11ecfa7e1b1_0_64"/>
            <p:cNvSpPr/>
            <p:nvPr/>
          </p:nvSpPr>
          <p:spPr>
            <a:xfrm>
              <a:off x="3822478" y="1719951"/>
              <a:ext cx="54777" cy="54840"/>
            </a:xfrm>
            <a:custGeom>
              <a:rect b="b" l="l" r="r" t="t"/>
              <a:pathLst>
                <a:path extrusionOk="0" h="3521" w="3517">
                  <a:moveTo>
                    <a:pt x="0" y="0"/>
                  </a:moveTo>
                  <a:lnTo>
                    <a:pt x="0"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0" name="Google Shape;5500;g11ecfa7e1b1_0_64"/>
            <p:cNvSpPr/>
            <p:nvPr/>
          </p:nvSpPr>
          <p:spPr>
            <a:xfrm>
              <a:off x="3823008" y="1720512"/>
              <a:ext cx="53687" cy="53749"/>
            </a:xfrm>
            <a:custGeom>
              <a:rect b="b" l="l" r="r" t="t"/>
              <a:pathLst>
                <a:path extrusionOk="0" h="3451" w="3447">
                  <a:moveTo>
                    <a:pt x="1" y="0"/>
                  </a:moveTo>
                  <a:lnTo>
                    <a:pt x="1" y="3450"/>
                  </a:lnTo>
                  <a:lnTo>
                    <a:pt x="3447" y="3450"/>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1" name="Google Shape;5501;g11ecfa7e1b1_0_64"/>
            <p:cNvSpPr/>
            <p:nvPr/>
          </p:nvSpPr>
          <p:spPr>
            <a:xfrm>
              <a:off x="3822478" y="1666280"/>
              <a:ext cx="54777" cy="54777"/>
            </a:xfrm>
            <a:custGeom>
              <a:rect b="b" l="l" r="r" t="t"/>
              <a:pathLst>
                <a:path extrusionOk="0" h="3517" w="3517">
                  <a:moveTo>
                    <a:pt x="0" y="0"/>
                  </a:moveTo>
                  <a:lnTo>
                    <a:pt x="0"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2" name="Google Shape;5502;g11ecfa7e1b1_0_64"/>
            <p:cNvSpPr/>
            <p:nvPr/>
          </p:nvSpPr>
          <p:spPr>
            <a:xfrm>
              <a:off x="3823008" y="1666809"/>
              <a:ext cx="53687" cy="53718"/>
            </a:xfrm>
            <a:custGeom>
              <a:rect b="b" l="l" r="r" t="t"/>
              <a:pathLst>
                <a:path extrusionOk="0" h="3449" w="3447">
                  <a:moveTo>
                    <a:pt x="1" y="1"/>
                  </a:moveTo>
                  <a:lnTo>
                    <a:pt x="1" y="3448"/>
                  </a:lnTo>
                  <a:lnTo>
                    <a:pt x="3447" y="3448"/>
                  </a:lnTo>
                  <a:lnTo>
                    <a:pt x="344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3" name="Google Shape;5503;g11ecfa7e1b1_0_64"/>
            <p:cNvSpPr/>
            <p:nvPr/>
          </p:nvSpPr>
          <p:spPr>
            <a:xfrm>
              <a:off x="3822478" y="1612515"/>
              <a:ext cx="54777" cy="54871"/>
            </a:xfrm>
            <a:custGeom>
              <a:rect b="b" l="l" r="r" t="t"/>
              <a:pathLst>
                <a:path extrusionOk="0" h="3523" w="3517">
                  <a:moveTo>
                    <a:pt x="0" y="1"/>
                  </a:moveTo>
                  <a:lnTo>
                    <a:pt x="0"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4" name="Google Shape;5504;g11ecfa7e1b1_0_64"/>
            <p:cNvSpPr/>
            <p:nvPr/>
          </p:nvSpPr>
          <p:spPr>
            <a:xfrm>
              <a:off x="3768713" y="1881137"/>
              <a:ext cx="54855" cy="54840"/>
            </a:xfrm>
            <a:custGeom>
              <a:rect b="b" l="l" r="r" t="t"/>
              <a:pathLst>
                <a:path extrusionOk="0" h="3521"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5" name="Google Shape;5505;g11ecfa7e1b1_0_64"/>
            <p:cNvSpPr/>
            <p:nvPr/>
          </p:nvSpPr>
          <p:spPr>
            <a:xfrm>
              <a:off x="3768713" y="1827450"/>
              <a:ext cx="54855" cy="54793"/>
            </a:xfrm>
            <a:custGeom>
              <a:rect b="b" l="l" r="r" t="t"/>
              <a:pathLst>
                <a:path extrusionOk="0" h="3518" w="3522">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6" name="Google Shape;5506;g11ecfa7e1b1_0_64"/>
            <p:cNvSpPr/>
            <p:nvPr/>
          </p:nvSpPr>
          <p:spPr>
            <a:xfrm>
              <a:off x="3768713" y="1773700"/>
              <a:ext cx="54855" cy="54855"/>
            </a:xfrm>
            <a:custGeom>
              <a:rect b="b" l="l" r="r" t="t"/>
              <a:pathLst>
                <a:path extrusionOk="0" h="3522" w="3522">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7" name="Google Shape;5507;g11ecfa7e1b1_0_64"/>
            <p:cNvSpPr/>
            <p:nvPr/>
          </p:nvSpPr>
          <p:spPr>
            <a:xfrm>
              <a:off x="3769274" y="1774246"/>
              <a:ext cx="53749" cy="53749"/>
            </a:xfrm>
            <a:custGeom>
              <a:rect b="b" l="l" r="r" t="t"/>
              <a:pathLst>
                <a:path extrusionOk="0" h="3451" w="3451">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8" name="Google Shape;5508;g11ecfa7e1b1_0_64"/>
            <p:cNvSpPr/>
            <p:nvPr/>
          </p:nvSpPr>
          <p:spPr>
            <a:xfrm>
              <a:off x="3768713" y="1719951"/>
              <a:ext cx="54855" cy="54840"/>
            </a:xfrm>
            <a:custGeom>
              <a:rect b="b" l="l" r="r" t="t"/>
              <a:pathLst>
                <a:path extrusionOk="0" h="3521" w="3522">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9" name="Google Shape;5509;g11ecfa7e1b1_0_64"/>
            <p:cNvSpPr/>
            <p:nvPr/>
          </p:nvSpPr>
          <p:spPr>
            <a:xfrm>
              <a:off x="3768713" y="1666280"/>
              <a:ext cx="54855" cy="54777"/>
            </a:xfrm>
            <a:custGeom>
              <a:rect b="b" l="l" r="r" t="t"/>
              <a:pathLst>
                <a:path extrusionOk="0" h="3517" w="3522">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0" name="Google Shape;5510;g11ecfa7e1b1_0_64"/>
            <p:cNvSpPr/>
            <p:nvPr/>
          </p:nvSpPr>
          <p:spPr>
            <a:xfrm>
              <a:off x="3769274" y="1666809"/>
              <a:ext cx="53749" cy="53718"/>
            </a:xfrm>
            <a:custGeom>
              <a:rect b="b" l="l" r="r" t="t"/>
              <a:pathLst>
                <a:path extrusionOk="0" h="3449" w="3451">
                  <a:moveTo>
                    <a:pt x="1" y="1"/>
                  </a:moveTo>
                  <a:lnTo>
                    <a:pt x="1"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1" name="Google Shape;5511;g11ecfa7e1b1_0_64"/>
            <p:cNvSpPr/>
            <p:nvPr/>
          </p:nvSpPr>
          <p:spPr>
            <a:xfrm>
              <a:off x="3768713" y="1612515"/>
              <a:ext cx="54855" cy="54871"/>
            </a:xfrm>
            <a:custGeom>
              <a:rect b="b" l="l" r="r" t="t"/>
              <a:pathLst>
                <a:path extrusionOk="0" h="3523" w="3522">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2" name="Google Shape;5512;g11ecfa7e1b1_0_64"/>
            <p:cNvSpPr/>
            <p:nvPr/>
          </p:nvSpPr>
          <p:spPr>
            <a:xfrm>
              <a:off x="3715042" y="1881137"/>
              <a:ext cx="54793" cy="54840"/>
            </a:xfrm>
            <a:custGeom>
              <a:rect b="b" l="l" r="r" t="t"/>
              <a:pathLst>
                <a:path extrusionOk="0" h="3521"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3" name="Google Shape;5513;g11ecfa7e1b1_0_64"/>
            <p:cNvSpPr/>
            <p:nvPr/>
          </p:nvSpPr>
          <p:spPr>
            <a:xfrm>
              <a:off x="3715042" y="1827450"/>
              <a:ext cx="54793" cy="54793"/>
            </a:xfrm>
            <a:custGeom>
              <a:rect b="b" l="l" r="r" t="t"/>
              <a:pathLst>
                <a:path extrusionOk="0" h="3518" w="3518">
                  <a:moveTo>
                    <a:pt x="1" y="0"/>
                  </a:moveTo>
                  <a:lnTo>
                    <a:pt x="1"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4" name="Google Shape;5514;g11ecfa7e1b1_0_64"/>
            <p:cNvSpPr/>
            <p:nvPr/>
          </p:nvSpPr>
          <p:spPr>
            <a:xfrm>
              <a:off x="3715042" y="1773700"/>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5" name="Google Shape;5515;g11ecfa7e1b1_0_64"/>
            <p:cNvSpPr/>
            <p:nvPr/>
          </p:nvSpPr>
          <p:spPr>
            <a:xfrm>
              <a:off x="3715587" y="1774246"/>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6" name="Google Shape;5516;g11ecfa7e1b1_0_64"/>
            <p:cNvSpPr/>
            <p:nvPr/>
          </p:nvSpPr>
          <p:spPr>
            <a:xfrm>
              <a:off x="3715042" y="1719951"/>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7" name="Google Shape;5517;g11ecfa7e1b1_0_64"/>
            <p:cNvSpPr/>
            <p:nvPr/>
          </p:nvSpPr>
          <p:spPr>
            <a:xfrm>
              <a:off x="3715587" y="1720512"/>
              <a:ext cx="53703" cy="53749"/>
            </a:xfrm>
            <a:custGeom>
              <a:rect b="b" l="l" r="r" t="t"/>
              <a:pathLst>
                <a:path extrusionOk="0" h="3451" w="3448">
                  <a:moveTo>
                    <a:pt x="0" y="0"/>
                  </a:moveTo>
                  <a:lnTo>
                    <a:pt x="0" y="3450"/>
                  </a:lnTo>
                  <a:lnTo>
                    <a:pt x="3448" y="3450"/>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8" name="Google Shape;5518;g11ecfa7e1b1_0_64"/>
            <p:cNvSpPr/>
            <p:nvPr/>
          </p:nvSpPr>
          <p:spPr>
            <a:xfrm>
              <a:off x="3715042" y="1666280"/>
              <a:ext cx="54793" cy="54777"/>
            </a:xfrm>
            <a:custGeom>
              <a:rect b="b" l="l" r="r" t="t"/>
              <a:pathLst>
                <a:path extrusionOk="0" h="3517" w="3518">
                  <a:moveTo>
                    <a:pt x="1" y="0"/>
                  </a:moveTo>
                  <a:lnTo>
                    <a:pt x="1"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9" name="Google Shape;5519;g11ecfa7e1b1_0_64"/>
            <p:cNvSpPr/>
            <p:nvPr/>
          </p:nvSpPr>
          <p:spPr>
            <a:xfrm>
              <a:off x="3715587" y="1666809"/>
              <a:ext cx="53703" cy="53718"/>
            </a:xfrm>
            <a:custGeom>
              <a:rect b="b" l="l" r="r" t="t"/>
              <a:pathLst>
                <a:path extrusionOk="0" h="3449" w="3448">
                  <a:moveTo>
                    <a:pt x="0" y="1"/>
                  </a:moveTo>
                  <a:lnTo>
                    <a:pt x="0" y="3448"/>
                  </a:lnTo>
                  <a:lnTo>
                    <a:pt x="3448" y="3448"/>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0" name="Google Shape;5520;g11ecfa7e1b1_0_64"/>
            <p:cNvSpPr/>
            <p:nvPr/>
          </p:nvSpPr>
          <p:spPr>
            <a:xfrm>
              <a:off x="3715042" y="1612515"/>
              <a:ext cx="54793" cy="54871"/>
            </a:xfrm>
            <a:custGeom>
              <a:rect b="b" l="l" r="r" t="t"/>
              <a:pathLst>
                <a:path extrusionOk="0" h="3523" w="3518">
                  <a:moveTo>
                    <a:pt x="1" y="1"/>
                  </a:moveTo>
                  <a:lnTo>
                    <a:pt x="1"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1" name="Google Shape;5521;g11ecfa7e1b1_0_64"/>
            <p:cNvSpPr/>
            <p:nvPr/>
          </p:nvSpPr>
          <p:spPr>
            <a:xfrm>
              <a:off x="3661308" y="1881137"/>
              <a:ext cx="54840" cy="54840"/>
            </a:xfrm>
            <a:custGeom>
              <a:rect b="b" l="l" r="r" t="t"/>
              <a:pathLst>
                <a:path extrusionOk="0" h="3521"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2" name="Google Shape;5522;g11ecfa7e1b1_0_64"/>
            <p:cNvSpPr/>
            <p:nvPr/>
          </p:nvSpPr>
          <p:spPr>
            <a:xfrm>
              <a:off x="3661308" y="1827450"/>
              <a:ext cx="54840" cy="54793"/>
            </a:xfrm>
            <a:custGeom>
              <a:rect b="b" l="l" r="r" t="t"/>
              <a:pathLst>
                <a:path extrusionOk="0" h="3518" w="3521">
                  <a:moveTo>
                    <a:pt x="1" y="0"/>
                  </a:moveTo>
                  <a:lnTo>
                    <a:pt x="1"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3" name="Google Shape;5523;g11ecfa7e1b1_0_64"/>
            <p:cNvSpPr/>
            <p:nvPr/>
          </p:nvSpPr>
          <p:spPr>
            <a:xfrm>
              <a:off x="3661838" y="1827979"/>
              <a:ext cx="53765" cy="53703"/>
            </a:xfrm>
            <a:custGeom>
              <a:rect b="b" l="l" r="r" t="t"/>
              <a:pathLst>
                <a:path extrusionOk="0" h="3448" w="3452">
                  <a:moveTo>
                    <a:pt x="1" y="0"/>
                  </a:moveTo>
                  <a:lnTo>
                    <a:pt x="1" y="3448"/>
                  </a:lnTo>
                  <a:lnTo>
                    <a:pt x="3451" y="3448"/>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4" name="Google Shape;5524;g11ecfa7e1b1_0_64"/>
            <p:cNvSpPr/>
            <p:nvPr/>
          </p:nvSpPr>
          <p:spPr>
            <a:xfrm>
              <a:off x="3661308" y="1773700"/>
              <a:ext cx="54840" cy="54855"/>
            </a:xfrm>
            <a:custGeom>
              <a:rect b="b" l="l" r="r" t="t"/>
              <a:pathLst>
                <a:path extrusionOk="0" h="3522" w="3521">
                  <a:moveTo>
                    <a:pt x="1" y="1"/>
                  </a:moveTo>
                  <a:lnTo>
                    <a:pt x="1"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5" name="Google Shape;5525;g11ecfa7e1b1_0_64"/>
            <p:cNvSpPr/>
            <p:nvPr/>
          </p:nvSpPr>
          <p:spPr>
            <a:xfrm>
              <a:off x="3661838" y="1774246"/>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6" name="Google Shape;5526;g11ecfa7e1b1_0_64"/>
            <p:cNvSpPr/>
            <p:nvPr/>
          </p:nvSpPr>
          <p:spPr>
            <a:xfrm>
              <a:off x="3661308" y="1719951"/>
              <a:ext cx="54840" cy="54840"/>
            </a:xfrm>
            <a:custGeom>
              <a:rect b="b" l="l" r="r" t="t"/>
              <a:pathLst>
                <a:path extrusionOk="0" h="3521" w="3521">
                  <a:moveTo>
                    <a:pt x="1" y="0"/>
                  </a:moveTo>
                  <a:lnTo>
                    <a:pt x="1"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7" name="Google Shape;5527;g11ecfa7e1b1_0_64"/>
            <p:cNvSpPr/>
            <p:nvPr/>
          </p:nvSpPr>
          <p:spPr>
            <a:xfrm>
              <a:off x="3661838" y="1720512"/>
              <a:ext cx="53765" cy="53749"/>
            </a:xfrm>
            <a:custGeom>
              <a:rect b="b" l="l" r="r" t="t"/>
              <a:pathLst>
                <a:path extrusionOk="0" h="3451" w="3452">
                  <a:moveTo>
                    <a:pt x="1" y="0"/>
                  </a:moveTo>
                  <a:lnTo>
                    <a:pt x="1" y="3450"/>
                  </a:lnTo>
                  <a:lnTo>
                    <a:pt x="3451" y="3450"/>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8" name="Google Shape;5528;g11ecfa7e1b1_0_64"/>
            <p:cNvSpPr/>
            <p:nvPr/>
          </p:nvSpPr>
          <p:spPr>
            <a:xfrm>
              <a:off x="3661308" y="1666280"/>
              <a:ext cx="54840" cy="54777"/>
            </a:xfrm>
            <a:custGeom>
              <a:rect b="b" l="l" r="r" t="t"/>
              <a:pathLst>
                <a:path extrusionOk="0" h="3517" w="3521">
                  <a:moveTo>
                    <a:pt x="1" y="0"/>
                  </a:moveTo>
                  <a:lnTo>
                    <a:pt x="1"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9" name="Google Shape;5529;g11ecfa7e1b1_0_64"/>
            <p:cNvSpPr/>
            <p:nvPr/>
          </p:nvSpPr>
          <p:spPr>
            <a:xfrm>
              <a:off x="3661838" y="1666809"/>
              <a:ext cx="53765" cy="53718"/>
            </a:xfrm>
            <a:custGeom>
              <a:rect b="b" l="l" r="r" t="t"/>
              <a:pathLst>
                <a:path extrusionOk="0" h="3449" w="3452">
                  <a:moveTo>
                    <a:pt x="1" y="1"/>
                  </a:moveTo>
                  <a:lnTo>
                    <a:pt x="1" y="3448"/>
                  </a:lnTo>
                  <a:lnTo>
                    <a:pt x="3451" y="3448"/>
                  </a:lnTo>
                  <a:lnTo>
                    <a:pt x="345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0" name="Google Shape;5530;g11ecfa7e1b1_0_64"/>
            <p:cNvSpPr/>
            <p:nvPr/>
          </p:nvSpPr>
          <p:spPr>
            <a:xfrm>
              <a:off x="3661308" y="1612515"/>
              <a:ext cx="54840" cy="54871"/>
            </a:xfrm>
            <a:custGeom>
              <a:rect b="b" l="l" r="r" t="t"/>
              <a:pathLst>
                <a:path extrusionOk="0" h="3523" w="3521">
                  <a:moveTo>
                    <a:pt x="1" y="1"/>
                  </a:moveTo>
                  <a:lnTo>
                    <a:pt x="1"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1" name="Google Shape;5531;g11ecfa7e1b1_0_64"/>
            <p:cNvSpPr/>
            <p:nvPr/>
          </p:nvSpPr>
          <p:spPr>
            <a:xfrm>
              <a:off x="3661838" y="1613075"/>
              <a:ext cx="53765" cy="53749"/>
            </a:xfrm>
            <a:custGeom>
              <a:rect b="b" l="l" r="r" t="t"/>
              <a:pathLst>
                <a:path extrusionOk="0" h="3451" w="3452">
                  <a:moveTo>
                    <a:pt x="1" y="0"/>
                  </a:moveTo>
                  <a:lnTo>
                    <a:pt x="1" y="3451"/>
                  </a:lnTo>
                  <a:lnTo>
                    <a:pt x="3451" y="3451"/>
                  </a:lnTo>
                  <a:lnTo>
                    <a:pt x="345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2" name="Google Shape;5532;g11ecfa7e1b1_0_64"/>
            <p:cNvSpPr/>
            <p:nvPr/>
          </p:nvSpPr>
          <p:spPr>
            <a:xfrm>
              <a:off x="3607559" y="2042307"/>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3" name="Google Shape;5533;g11ecfa7e1b1_0_64"/>
            <p:cNvSpPr/>
            <p:nvPr/>
          </p:nvSpPr>
          <p:spPr>
            <a:xfrm>
              <a:off x="3607559" y="1988604"/>
              <a:ext cx="54840" cy="54808"/>
            </a:xfrm>
            <a:custGeom>
              <a:rect b="b" l="l" r="r" t="t"/>
              <a:pathLst>
                <a:path extrusionOk="0" h="3519" w="3521">
                  <a:moveTo>
                    <a:pt x="0" y="1"/>
                  </a:moveTo>
                  <a:lnTo>
                    <a:pt x="0" y="3519"/>
                  </a:lnTo>
                  <a:lnTo>
                    <a:pt x="3520" y="3519"/>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4" name="Google Shape;5534;g11ecfa7e1b1_0_64"/>
            <p:cNvSpPr/>
            <p:nvPr/>
          </p:nvSpPr>
          <p:spPr>
            <a:xfrm>
              <a:off x="3607559" y="1934871"/>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5" name="Google Shape;5535;g11ecfa7e1b1_0_64"/>
            <p:cNvSpPr/>
            <p:nvPr/>
          </p:nvSpPr>
          <p:spPr>
            <a:xfrm>
              <a:off x="3607559" y="1881137"/>
              <a:ext cx="54840" cy="54840"/>
            </a:xfrm>
            <a:custGeom>
              <a:rect b="b" l="l" r="r" t="t"/>
              <a:pathLst>
                <a:path extrusionOk="0" h="3521"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6" name="Google Shape;5536;g11ecfa7e1b1_0_64"/>
            <p:cNvSpPr/>
            <p:nvPr/>
          </p:nvSpPr>
          <p:spPr>
            <a:xfrm>
              <a:off x="3608088" y="1881666"/>
              <a:ext cx="53765" cy="53765"/>
            </a:xfrm>
            <a:custGeom>
              <a:rect b="b" l="l" r="r" t="t"/>
              <a:pathLst>
                <a:path extrusionOk="0" h="3452" w="3452">
                  <a:moveTo>
                    <a:pt x="0" y="1"/>
                  </a:moveTo>
                  <a:lnTo>
                    <a:pt x="0"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7" name="Google Shape;5537;g11ecfa7e1b1_0_64"/>
            <p:cNvSpPr/>
            <p:nvPr/>
          </p:nvSpPr>
          <p:spPr>
            <a:xfrm>
              <a:off x="3607559" y="1827450"/>
              <a:ext cx="54840" cy="54793"/>
            </a:xfrm>
            <a:custGeom>
              <a:rect b="b" l="l" r="r" t="t"/>
              <a:pathLst>
                <a:path extrusionOk="0" h="3518" w="3521">
                  <a:moveTo>
                    <a:pt x="0" y="0"/>
                  </a:moveTo>
                  <a:lnTo>
                    <a:pt x="0" y="3518"/>
                  </a:lnTo>
                  <a:lnTo>
                    <a:pt x="3520" y="3518"/>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8" name="Google Shape;5538;g11ecfa7e1b1_0_64"/>
            <p:cNvSpPr/>
            <p:nvPr/>
          </p:nvSpPr>
          <p:spPr>
            <a:xfrm>
              <a:off x="3608088" y="1827979"/>
              <a:ext cx="53765" cy="53703"/>
            </a:xfrm>
            <a:custGeom>
              <a:rect b="b" l="l" r="r" t="t"/>
              <a:pathLst>
                <a:path extrusionOk="0" h="3448" w="3452">
                  <a:moveTo>
                    <a:pt x="0" y="0"/>
                  </a:moveTo>
                  <a:lnTo>
                    <a:pt x="0"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9" name="Google Shape;5539;g11ecfa7e1b1_0_64"/>
            <p:cNvSpPr/>
            <p:nvPr/>
          </p:nvSpPr>
          <p:spPr>
            <a:xfrm>
              <a:off x="3607559" y="1773700"/>
              <a:ext cx="54840" cy="54855"/>
            </a:xfrm>
            <a:custGeom>
              <a:rect b="b" l="l" r="r" t="t"/>
              <a:pathLst>
                <a:path extrusionOk="0" h="3522" w="3521">
                  <a:moveTo>
                    <a:pt x="0" y="1"/>
                  </a:moveTo>
                  <a:lnTo>
                    <a:pt x="0" y="3521"/>
                  </a:lnTo>
                  <a:lnTo>
                    <a:pt x="3520" y="3521"/>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0" name="Google Shape;5540;g11ecfa7e1b1_0_64"/>
            <p:cNvSpPr/>
            <p:nvPr/>
          </p:nvSpPr>
          <p:spPr>
            <a:xfrm>
              <a:off x="3608088" y="1774246"/>
              <a:ext cx="53765" cy="53749"/>
            </a:xfrm>
            <a:custGeom>
              <a:rect b="b" l="l" r="r" t="t"/>
              <a:pathLst>
                <a:path extrusionOk="0" h="3451" w="3452">
                  <a:moveTo>
                    <a:pt x="0" y="0"/>
                  </a:moveTo>
                  <a:lnTo>
                    <a:pt x="0"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1" name="Google Shape;5541;g11ecfa7e1b1_0_64"/>
            <p:cNvSpPr/>
            <p:nvPr/>
          </p:nvSpPr>
          <p:spPr>
            <a:xfrm>
              <a:off x="3607559" y="1719951"/>
              <a:ext cx="54840" cy="54840"/>
            </a:xfrm>
            <a:custGeom>
              <a:rect b="b" l="l" r="r" t="t"/>
              <a:pathLst>
                <a:path extrusionOk="0" h="3521" w="3521">
                  <a:moveTo>
                    <a:pt x="0" y="0"/>
                  </a:moveTo>
                  <a:lnTo>
                    <a:pt x="0" y="3521"/>
                  </a:lnTo>
                  <a:lnTo>
                    <a:pt x="3520" y="3521"/>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2" name="Google Shape;5542;g11ecfa7e1b1_0_64"/>
            <p:cNvSpPr/>
            <p:nvPr/>
          </p:nvSpPr>
          <p:spPr>
            <a:xfrm>
              <a:off x="3607559" y="1666280"/>
              <a:ext cx="54840" cy="54777"/>
            </a:xfrm>
            <a:custGeom>
              <a:rect b="b" l="l" r="r" t="t"/>
              <a:pathLst>
                <a:path extrusionOk="0" h="3517" w="3521">
                  <a:moveTo>
                    <a:pt x="0" y="0"/>
                  </a:moveTo>
                  <a:lnTo>
                    <a:pt x="0" y="3517"/>
                  </a:lnTo>
                  <a:lnTo>
                    <a:pt x="3520" y="3517"/>
                  </a:lnTo>
                  <a:lnTo>
                    <a:pt x="352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3" name="Google Shape;5543;g11ecfa7e1b1_0_64"/>
            <p:cNvSpPr/>
            <p:nvPr/>
          </p:nvSpPr>
          <p:spPr>
            <a:xfrm>
              <a:off x="3608088" y="1666809"/>
              <a:ext cx="53765" cy="53718"/>
            </a:xfrm>
            <a:custGeom>
              <a:rect b="b" l="l" r="r" t="t"/>
              <a:pathLst>
                <a:path extrusionOk="0" h="3449" w="3452">
                  <a:moveTo>
                    <a:pt x="0" y="1"/>
                  </a:moveTo>
                  <a:lnTo>
                    <a:pt x="0" y="3448"/>
                  </a:lnTo>
                  <a:lnTo>
                    <a:pt x="3452" y="3448"/>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4" name="Google Shape;5544;g11ecfa7e1b1_0_64"/>
            <p:cNvSpPr/>
            <p:nvPr/>
          </p:nvSpPr>
          <p:spPr>
            <a:xfrm>
              <a:off x="3607559" y="1612515"/>
              <a:ext cx="54840" cy="54871"/>
            </a:xfrm>
            <a:custGeom>
              <a:rect b="b" l="l" r="r" t="t"/>
              <a:pathLst>
                <a:path extrusionOk="0" h="3523" w="3521">
                  <a:moveTo>
                    <a:pt x="0" y="1"/>
                  </a:moveTo>
                  <a:lnTo>
                    <a:pt x="0" y="3522"/>
                  </a:lnTo>
                  <a:lnTo>
                    <a:pt x="3520" y="3522"/>
                  </a:lnTo>
                  <a:lnTo>
                    <a:pt x="352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5" name="Google Shape;5545;g11ecfa7e1b1_0_64"/>
            <p:cNvSpPr/>
            <p:nvPr/>
          </p:nvSpPr>
          <p:spPr>
            <a:xfrm>
              <a:off x="3608088" y="1613075"/>
              <a:ext cx="53765" cy="53749"/>
            </a:xfrm>
            <a:custGeom>
              <a:rect b="b" l="l" r="r" t="t"/>
              <a:pathLst>
                <a:path extrusionOk="0" h="3451" w="3452">
                  <a:moveTo>
                    <a:pt x="0" y="0"/>
                  </a:moveTo>
                  <a:lnTo>
                    <a:pt x="0" y="3451"/>
                  </a:lnTo>
                  <a:lnTo>
                    <a:pt x="3452" y="3451"/>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6" name="Google Shape;5546;g11ecfa7e1b1_0_64"/>
            <p:cNvSpPr/>
            <p:nvPr/>
          </p:nvSpPr>
          <p:spPr>
            <a:xfrm>
              <a:off x="3553872" y="2042307"/>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7" name="Google Shape;5547;g11ecfa7e1b1_0_64"/>
            <p:cNvSpPr/>
            <p:nvPr/>
          </p:nvSpPr>
          <p:spPr>
            <a:xfrm>
              <a:off x="3553872" y="1988604"/>
              <a:ext cx="54793" cy="54808"/>
            </a:xfrm>
            <a:custGeom>
              <a:rect b="b" l="l" r="r" t="t"/>
              <a:pathLst>
                <a:path extrusionOk="0" h="3519" w="3518">
                  <a:moveTo>
                    <a:pt x="1" y="1"/>
                  </a:moveTo>
                  <a:lnTo>
                    <a:pt x="1" y="3519"/>
                  </a:lnTo>
                  <a:lnTo>
                    <a:pt x="3517" y="3519"/>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8" name="Google Shape;5548;g11ecfa7e1b1_0_64"/>
            <p:cNvSpPr/>
            <p:nvPr/>
          </p:nvSpPr>
          <p:spPr>
            <a:xfrm>
              <a:off x="3553872" y="1934871"/>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9" name="Google Shape;5549;g11ecfa7e1b1_0_64"/>
            <p:cNvSpPr/>
            <p:nvPr/>
          </p:nvSpPr>
          <p:spPr>
            <a:xfrm>
              <a:off x="3554417" y="1935416"/>
              <a:ext cx="53703" cy="53765"/>
            </a:xfrm>
            <a:custGeom>
              <a:rect b="b" l="l" r="r" t="t"/>
              <a:pathLst>
                <a:path extrusionOk="0" h="3452" w="3448">
                  <a:moveTo>
                    <a:pt x="0" y="0"/>
                  </a:moveTo>
                  <a:lnTo>
                    <a:pt x="0" y="3452"/>
                  </a:lnTo>
                  <a:lnTo>
                    <a:pt x="3448" y="3452"/>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0" name="Google Shape;5550;g11ecfa7e1b1_0_64"/>
            <p:cNvSpPr/>
            <p:nvPr/>
          </p:nvSpPr>
          <p:spPr>
            <a:xfrm>
              <a:off x="3553872" y="1881137"/>
              <a:ext cx="54793" cy="54840"/>
            </a:xfrm>
            <a:custGeom>
              <a:rect b="b" l="l" r="r" t="t"/>
              <a:pathLst>
                <a:path extrusionOk="0" h="3521"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1" name="Google Shape;5551;g11ecfa7e1b1_0_64"/>
            <p:cNvSpPr/>
            <p:nvPr/>
          </p:nvSpPr>
          <p:spPr>
            <a:xfrm>
              <a:off x="3554417" y="1881666"/>
              <a:ext cx="53703" cy="53765"/>
            </a:xfrm>
            <a:custGeom>
              <a:rect b="b" l="l" r="r" t="t"/>
              <a:pathLst>
                <a:path extrusionOk="0" h="3452" w="3448">
                  <a:moveTo>
                    <a:pt x="0" y="1"/>
                  </a:moveTo>
                  <a:lnTo>
                    <a:pt x="0" y="3451"/>
                  </a:lnTo>
                  <a:lnTo>
                    <a:pt x="3448" y="3451"/>
                  </a:lnTo>
                  <a:lnTo>
                    <a:pt x="344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2" name="Google Shape;5552;g11ecfa7e1b1_0_64"/>
            <p:cNvSpPr/>
            <p:nvPr/>
          </p:nvSpPr>
          <p:spPr>
            <a:xfrm>
              <a:off x="3553872" y="1827450"/>
              <a:ext cx="54793" cy="54793"/>
            </a:xfrm>
            <a:custGeom>
              <a:rect b="b" l="l" r="r" t="t"/>
              <a:pathLst>
                <a:path extrusionOk="0" h="3518" w="3518">
                  <a:moveTo>
                    <a:pt x="1" y="0"/>
                  </a:moveTo>
                  <a:lnTo>
                    <a:pt x="1" y="3518"/>
                  </a:lnTo>
                  <a:lnTo>
                    <a:pt x="3517" y="3518"/>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3" name="Google Shape;5553;g11ecfa7e1b1_0_64"/>
            <p:cNvSpPr/>
            <p:nvPr/>
          </p:nvSpPr>
          <p:spPr>
            <a:xfrm>
              <a:off x="3554417" y="1827979"/>
              <a:ext cx="53703" cy="53703"/>
            </a:xfrm>
            <a:custGeom>
              <a:rect b="b" l="l" r="r" t="t"/>
              <a:pathLst>
                <a:path extrusionOk="0" h="3448" w="3448">
                  <a:moveTo>
                    <a:pt x="0" y="0"/>
                  </a:moveTo>
                  <a:lnTo>
                    <a:pt x="0" y="3448"/>
                  </a:lnTo>
                  <a:lnTo>
                    <a:pt x="3448" y="3448"/>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4" name="Google Shape;5554;g11ecfa7e1b1_0_64"/>
            <p:cNvSpPr/>
            <p:nvPr/>
          </p:nvSpPr>
          <p:spPr>
            <a:xfrm>
              <a:off x="3553872" y="1773700"/>
              <a:ext cx="54793" cy="54855"/>
            </a:xfrm>
            <a:custGeom>
              <a:rect b="b" l="l" r="r" t="t"/>
              <a:pathLst>
                <a:path extrusionOk="0" h="3522" w="3518">
                  <a:moveTo>
                    <a:pt x="1" y="1"/>
                  </a:moveTo>
                  <a:lnTo>
                    <a:pt x="1" y="3521"/>
                  </a:lnTo>
                  <a:lnTo>
                    <a:pt x="3517" y="3521"/>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5" name="Google Shape;5555;g11ecfa7e1b1_0_64"/>
            <p:cNvSpPr/>
            <p:nvPr/>
          </p:nvSpPr>
          <p:spPr>
            <a:xfrm>
              <a:off x="3553872" y="1719951"/>
              <a:ext cx="54793" cy="54840"/>
            </a:xfrm>
            <a:custGeom>
              <a:rect b="b" l="l" r="r" t="t"/>
              <a:pathLst>
                <a:path extrusionOk="0" h="3521" w="3518">
                  <a:moveTo>
                    <a:pt x="1" y="0"/>
                  </a:moveTo>
                  <a:lnTo>
                    <a:pt x="1" y="3521"/>
                  </a:lnTo>
                  <a:lnTo>
                    <a:pt x="3517" y="3521"/>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6" name="Google Shape;5556;g11ecfa7e1b1_0_64"/>
            <p:cNvSpPr/>
            <p:nvPr/>
          </p:nvSpPr>
          <p:spPr>
            <a:xfrm>
              <a:off x="3553872" y="1666280"/>
              <a:ext cx="54793" cy="54777"/>
            </a:xfrm>
            <a:custGeom>
              <a:rect b="b" l="l" r="r" t="t"/>
              <a:pathLst>
                <a:path extrusionOk="0" h="3517" w="3518">
                  <a:moveTo>
                    <a:pt x="1" y="0"/>
                  </a:moveTo>
                  <a:lnTo>
                    <a:pt x="1" y="3517"/>
                  </a:lnTo>
                  <a:lnTo>
                    <a:pt x="3517" y="3517"/>
                  </a:lnTo>
                  <a:lnTo>
                    <a:pt x="35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7" name="Google Shape;5557;g11ecfa7e1b1_0_64"/>
            <p:cNvSpPr/>
            <p:nvPr/>
          </p:nvSpPr>
          <p:spPr>
            <a:xfrm>
              <a:off x="3553872" y="1612515"/>
              <a:ext cx="54793" cy="54871"/>
            </a:xfrm>
            <a:custGeom>
              <a:rect b="b" l="l" r="r" t="t"/>
              <a:pathLst>
                <a:path extrusionOk="0" h="3523" w="3518">
                  <a:moveTo>
                    <a:pt x="1" y="1"/>
                  </a:moveTo>
                  <a:lnTo>
                    <a:pt x="1" y="3522"/>
                  </a:lnTo>
                  <a:lnTo>
                    <a:pt x="3517" y="3522"/>
                  </a:lnTo>
                  <a:lnTo>
                    <a:pt x="351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8" name="Google Shape;5558;g11ecfa7e1b1_0_64"/>
            <p:cNvSpPr/>
            <p:nvPr/>
          </p:nvSpPr>
          <p:spPr>
            <a:xfrm>
              <a:off x="3554417" y="1613075"/>
              <a:ext cx="53703" cy="53749"/>
            </a:xfrm>
            <a:custGeom>
              <a:rect b="b" l="l" r="r" t="t"/>
              <a:pathLst>
                <a:path extrusionOk="0" h="3451" w="3448">
                  <a:moveTo>
                    <a:pt x="0" y="0"/>
                  </a:moveTo>
                  <a:lnTo>
                    <a:pt x="0" y="3451"/>
                  </a:lnTo>
                  <a:lnTo>
                    <a:pt x="3448" y="3451"/>
                  </a:lnTo>
                  <a:lnTo>
                    <a:pt x="344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9" name="Google Shape;5559;g11ecfa7e1b1_0_64"/>
            <p:cNvSpPr/>
            <p:nvPr/>
          </p:nvSpPr>
          <p:spPr>
            <a:xfrm>
              <a:off x="3500122" y="2042307"/>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0" name="Google Shape;5560;g11ecfa7e1b1_0_64"/>
            <p:cNvSpPr/>
            <p:nvPr/>
          </p:nvSpPr>
          <p:spPr>
            <a:xfrm>
              <a:off x="3500122" y="1988604"/>
              <a:ext cx="54840" cy="54808"/>
            </a:xfrm>
            <a:custGeom>
              <a:rect b="b" l="l" r="r" t="t"/>
              <a:pathLst>
                <a:path extrusionOk="0" h="3519" w="3521">
                  <a:moveTo>
                    <a:pt x="0" y="1"/>
                  </a:moveTo>
                  <a:lnTo>
                    <a:pt x="0"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1" name="Google Shape;5561;g11ecfa7e1b1_0_64"/>
            <p:cNvSpPr/>
            <p:nvPr/>
          </p:nvSpPr>
          <p:spPr>
            <a:xfrm>
              <a:off x="3500683" y="1989165"/>
              <a:ext cx="53749" cy="53687"/>
            </a:xfrm>
            <a:custGeom>
              <a:rect b="b" l="l" r="r" t="t"/>
              <a:pathLst>
                <a:path extrusionOk="0" h="3447" w="3451">
                  <a:moveTo>
                    <a:pt x="0" y="1"/>
                  </a:moveTo>
                  <a:lnTo>
                    <a:pt x="0" y="3447"/>
                  </a:lnTo>
                  <a:lnTo>
                    <a:pt x="3450" y="3447"/>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2" name="Google Shape;5562;g11ecfa7e1b1_0_64"/>
            <p:cNvSpPr/>
            <p:nvPr/>
          </p:nvSpPr>
          <p:spPr>
            <a:xfrm>
              <a:off x="3500122" y="1934871"/>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3" name="Google Shape;5563;g11ecfa7e1b1_0_64"/>
            <p:cNvSpPr/>
            <p:nvPr/>
          </p:nvSpPr>
          <p:spPr>
            <a:xfrm>
              <a:off x="3500683" y="1935416"/>
              <a:ext cx="53749" cy="53765"/>
            </a:xfrm>
            <a:custGeom>
              <a:rect b="b" l="l" r="r" t="t"/>
              <a:pathLst>
                <a:path extrusionOk="0" h="3452" w="3451">
                  <a:moveTo>
                    <a:pt x="0" y="0"/>
                  </a:moveTo>
                  <a:lnTo>
                    <a:pt x="0" y="3452"/>
                  </a:lnTo>
                  <a:lnTo>
                    <a:pt x="3450" y="3452"/>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4" name="Google Shape;5564;g11ecfa7e1b1_0_64"/>
            <p:cNvSpPr/>
            <p:nvPr/>
          </p:nvSpPr>
          <p:spPr>
            <a:xfrm>
              <a:off x="3500122" y="1881137"/>
              <a:ext cx="54840" cy="54840"/>
            </a:xfrm>
            <a:custGeom>
              <a:rect b="b" l="l" r="r" t="t"/>
              <a:pathLst>
                <a:path extrusionOk="0" h="3521"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5" name="Google Shape;5565;g11ecfa7e1b1_0_64"/>
            <p:cNvSpPr/>
            <p:nvPr/>
          </p:nvSpPr>
          <p:spPr>
            <a:xfrm>
              <a:off x="3500683" y="1881666"/>
              <a:ext cx="53749" cy="53765"/>
            </a:xfrm>
            <a:custGeom>
              <a:rect b="b" l="l" r="r" t="t"/>
              <a:pathLst>
                <a:path extrusionOk="0" h="3452" w="3451">
                  <a:moveTo>
                    <a:pt x="0" y="1"/>
                  </a:moveTo>
                  <a:lnTo>
                    <a:pt x="0" y="3451"/>
                  </a:lnTo>
                  <a:lnTo>
                    <a:pt x="3450" y="3451"/>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6" name="Google Shape;5566;g11ecfa7e1b1_0_64"/>
            <p:cNvSpPr/>
            <p:nvPr/>
          </p:nvSpPr>
          <p:spPr>
            <a:xfrm>
              <a:off x="3500122" y="1827450"/>
              <a:ext cx="54840" cy="54793"/>
            </a:xfrm>
            <a:custGeom>
              <a:rect b="b" l="l" r="r" t="t"/>
              <a:pathLst>
                <a:path extrusionOk="0" h="3518" w="3521">
                  <a:moveTo>
                    <a:pt x="0" y="0"/>
                  </a:moveTo>
                  <a:lnTo>
                    <a:pt x="0"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7" name="Google Shape;5567;g11ecfa7e1b1_0_64"/>
            <p:cNvSpPr/>
            <p:nvPr/>
          </p:nvSpPr>
          <p:spPr>
            <a:xfrm>
              <a:off x="3500683" y="1827979"/>
              <a:ext cx="53749" cy="53703"/>
            </a:xfrm>
            <a:custGeom>
              <a:rect b="b" l="l" r="r" t="t"/>
              <a:pathLst>
                <a:path extrusionOk="0" h="3448" w="3451">
                  <a:moveTo>
                    <a:pt x="0" y="0"/>
                  </a:moveTo>
                  <a:lnTo>
                    <a:pt x="0" y="3448"/>
                  </a:lnTo>
                  <a:lnTo>
                    <a:pt x="3450" y="3448"/>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8" name="Google Shape;5568;g11ecfa7e1b1_0_64"/>
            <p:cNvSpPr/>
            <p:nvPr/>
          </p:nvSpPr>
          <p:spPr>
            <a:xfrm>
              <a:off x="3500122" y="1773700"/>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9" name="Google Shape;5569;g11ecfa7e1b1_0_64"/>
            <p:cNvSpPr/>
            <p:nvPr/>
          </p:nvSpPr>
          <p:spPr>
            <a:xfrm>
              <a:off x="3500683" y="1774246"/>
              <a:ext cx="53749" cy="53749"/>
            </a:xfrm>
            <a:custGeom>
              <a:rect b="b" l="l" r="r" t="t"/>
              <a:pathLst>
                <a:path extrusionOk="0" h="3451" w="3451">
                  <a:moveTo>
                    <a:pt x="0" y="0"/>
                  </a:moveTo>
                  <a:lnTo>
                    <a:pt x="0" y="3450"/>
                  </a:lnTo>
                  <a:lnTo>
                    <a:pt x="3450" y="3450"/>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0" name="Google Shape;5570;g11ecfa7e1b1_0_64"/>
            <p:cNvSpPr/>
            <p:nvPr/>
          </p:nvSpPr>
          <p:spPr>
            <a:xfrm>
              <a:off x="3500122" y="1719951"/>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1" name="Google Shape;5571;g11ecfa7e1b1_0_64"/>
            <p:cNvSpPr/>
            <p:nvPr/>
          </p:nvSpPr>
          <p:spPr>
            <a:xfrm>
              <a:off x="3500122" y="1666280"/>
              <a:ext cx="54840" cy="54777"/>
            </a:xfrm>
            <a:custGeom>
              <a:rect b="b" l="l" r="r" t="t"/>
              <a:pathLst>
                <a:path extrusionOk="0" h="3517" w="3521">
                  <a:moveTo>
                    <a:pt x="0" y="0"/>
                  </a:moveTo>
                  <a:lnTo>
                    <a:pt x="0" y="3517"/>
                  </a:lnTo>
                  <a:lnTo>
                    <a:pt x="3521" y="3517"/>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2" name="Google Shape;5572;g11ecfa7e1b1_0_64"/>
            <p:cNvSpPr/>
            <p:nvPr/>
          </p:nvSpPr>
          <p:spPr>
            <a:xfrm>
              <a:off x="3500683" y="1666809"/>
              <a:ext cx="53749" cy="53718"/>
            </a:xfrm>
            <a:custGeom>
              <a:rect b="b" l="l" r="r" t="t"/>
              <a:pathLst>
                <a:path extrusionOk="0" h="3449" w="3451">
                  <a:moveTo>
                    <a:pt x="0" y="1"/>
                  </a:moveTo>
                  <a:lnTo>
                    <a:pt x="0" y="3448"/>
                  </a:lnTo>
                  <a:lnTo>
                    <a:pt x="3450" y="3448"/>
                  </a:lnTo>
                  <a:lnTo>
                    <a:pt x="345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3" name="Google Shape;5573;g11ecfa7e1b1_0_64"/>
            <p:cNvSpPr/>
            <p:nvPr/>
          </p:nvSpPr>
          <p:spPr>
            <a:xfrm>
              <a:off x="3500122" y="1612515"/>
              <a:ext cx="54840" cy="54871"/>
            </a:xfrm>
            <a:custGeom>
              <a:rect b="b" l="l" r="r" t="t"/>
              <a:pathLst>
                <a:path extrusionOk="0" h="3523" w="3521">
                  <a:moveTo>
                    <a:pt x="0" y="1"/>
                  </a:moveTo>
                  <a:lnTo>
                    <a:pt x="0" y="3522"/>
                  </a:lnTo>
                  <a:lnTo>
                    <a:pt x="3521" y="3522"/>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4" name="Google Shape;5574;g11ecfa7e1b1_0_64"/>
            <p:cNvSpPr/>
            <p:nvPr/>
          </p:nvSpPr>
          <p:spPr>
            <a:xfrm>
              <a:off x="3500683" y="1613075"/>
              <a:ext cx="53749" cy="53749"/>
            </a:xfrm>
            <a:custGeom>
              <a:rect b="b" l="l" r="r" t="t"/>
              <a:pathLst>
                <a:path extrusionOk="0" h="3451" w="3451">
                  <a:moveTo>
                    <a:pt x="0" y="0"/>
                  </a:moveTo>
                  <a:lnTo>
                    <a:pt x="0" y="3451"/>
                  </a:lnTo>
                  <a:lnTo>
                    <a:pt x="3450" y="3451"/>
                  </a:lnTo>
                  <a:lnTo>
                    <a:pt x="345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5" name="Google Shape;5575;g11ecfa7e1b1_0_64"/>
            <p:cNvSpPr/>
            <p:nvPr/>
          </p:nvSpPr>
          <p:spPr>
            <a:xfrm>
              <a:off x="3446389" y="2042307"/>
              <a:ext cx="54840" cy="54840"/>
            </a:xfrm>
            <a:custGeom>
              <a:rect b="b" l="l" r="r" t="t"/>
              <a:pathLst>
                <a:path extrusionOk="0" h="3521" w="3521">
                  <a:moveTo>
                    <a:pt x="0" y="0"/>
                  </a:moveTo>
                  <a:lnTo>
                    <a:pt x="0" y="3521"/>
                  </a:lnTo>
                  <a:lnTo>
                    <a:pt x="3521" y="3521"/>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6" name="Google Shape;5576;g11ecfa7e1b1_0_64"/>
            <p:cNvSpPr/>
            <p:nvPr/>
          </p:nvSpPr>
          <p:spPr>
            <a:xfrm>
              <a:off x="3446389" y="1988604"/>
              <a:ext cx="54840" cy="54808"/>
            </a:xfrm>
            <a:custGeom>
              <a:rect b="b" l="l" r="r" t="t"/>
              <a:pathLst>
                <a:path extrusionOk="0" h="3519" w="3521">
                  <a:moveTo>
                    <a:pt x="0" y="1"/>
                  </a:moveTo>
                  <a:lnTo>
                    <a:pt x="0" y="3519"/>
                  </a:lnTo>
                  <a:lnTo>
                    <a:pt x="3521" y="3519"/>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7" name="Google Shape;5577;g11ecfa7e1b1_0_64"/>
            <p:cNvSpPr/>
            <p:nvPr/>
          </p:nvSpPr>
          <p:spPr>
            <a:xfrm>
              <a:off x="3446918" y="1989165"/>
              <a:ext cx="53780" cy="53687"/>
            </a:xfrm>
            <a:custGeom>
              <a:rect b="b" l="l" r="r" t="t"/>
              <a:pathLst>
                <a:path extrusionOk="0" h="3447" w="3453">
                  <a:moveTo>
                    <a:pt x="1" y="1"/>
                  </a:moveTo>
                  <a:lnTo>
                    <a:pt x="1" y="3447"/>
                  </a:lnTo>
                  <a:lnTo>
                    <a:pt x="3452" y="3447"/>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8" name="Google Shape;5578;g11ecfa7e1b1_0_64"/>
            <p:cNvSpPr/>
            <p:nvPr/>
          </p:nvSpPr>
          <p:spPr>
            <a:xfrm>
              <a:off x="3446389" y="1934871"/>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9" name="Google Shape;5579;g11ecfa7e1b1_0_64"/>
            <p:cNvSpPr/>
            <p:nvPr/>
          </p:nvSpPr>
          <p:spPr>
            <a:xfrm>
              <a:off x="3446918" y="1935416"/>
              <a:ext cx="53780" cy="53765"/>
            </a:xfrm>
            <a:custGeom>
              <a:rect b="b" l="l" r="r" t="t"/>
              <a:pathLst>
                <a:path extrusionOk="0" h="3452" w="3453">
                  <a:moveTo>
                    <a:pt x="1" y="0"/>
                  </a:moveTo>
                  <a:lnTo>
                    <a:pt x="1" y="3452"/>
                  </a:lnTo>
                  <a:lnTo>
                    <a:pt x="3452" y="3452"/>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0" name="Google Shape;5580;g11ecfa7e1b1_0_64"/>
            <p:cNvSpPr/>
            <p:nvPr/>
          </p:nvSpPr>
          <p:spPr>
            <a:xfrm>
              <a:off x="3446389" y="1881137"/>
              <a:ext cx="54840" cy="54840"/>
            </a:xfrm>
            <a:custGeom>
              <a:rect b="b" l="l" r="r" t="t"/>
              <a:pathLst>
                <a:path extrusionOk="0" h="3521"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1" name="Google Shape;5581;g11ecfa7e1b1_0_64"/>
            <p:cNvSpPr/>
            <p:nvPr/>
          </p:nvSpPr>
          <p:spPr>
            <a:xfrm>
              <a:off x="3446918" y="1881666"/>
              <a:ext cx="53780" cy="53765"/>
            </a:xfrm>
            <a:custGeom>
              <a:rect b="b" l="l" r="r" t="t"/>
              <a:pathLst>
                <a:path extrusionOk="0" h="3452" w="3453">
                  <a:moveTo>
                    <a:pt x="1" y="1"/>
                  </a:moveTo>
                  <a:lnTo>
                    <a:pt x="1" y="3451"/>
                  </a:lnTo>
                  <a:lnTo>
                    <a:pt x="3452" y="3451"/>
                  </a:lnTo>
                  <a:lnTo>
                    <a:pt x="345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2" name="Google Shape;5582;g11ecfa7e1b1_0_64"/>
            <p:cNvSpPr/>
            <p:nvPr/>
          </p:nvSpPr>
          <p:spPr>
            <a:xfrm>
              <a:off x="3446389" y="1827450"/>
              <a:ext cx="54840" cy="54793"/>
            </a:xfrm>
            <a:custGeom>
              <a:rect b="b" l="l" r="r" t="t"/>
              <a:pathLst>
                <a:path extrusionOk="0" h="3518" w="3521">
                  <a:moveTo>
                    <a:pt x="0" y="0"/>
                  </a:moveTo>
                  <a:lnTo>
                    <a:pt x="0" y="3518"/>
                  </a:lnTo>
                  <a:lnTo>
                    <a:pt x="3521" y="3518"/>
                  </a:lnTo>
                  <a:lnTo>
                    <a:pt x="352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3" name="Google Shape;5583;g11ecfa7e1b1_0_64"/>
            <p:cNvSpPr/>
            <p:nvPr/>
          </p:nvSpPr>
          <p:spPr>
            <a:xfrm>
              <a:off x="3446918" y="1827979"/>
              <a:ext cx="53780" cy="53703"/>
            </a:xfrm>
            <a:custGeom>
              <a:rect b="b" l="l" r="r" t="t"/>
              <a:pathLst>
                <a:path extrusionOk="0" h="3448" w="3453">
                  <a:moveTo>
                    <a:pt x="1" y="0"/>
                  </a:moveTo>
                  <a:lnTo>
                    <a:pt x="1" y="3448"/>
                  </a:lnTo>
                  <a:lnTo>
                    <a:pt x="3452" y="3448"/>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4" name="Google Shape;5584;g11ecfa7e1b1_0_64"/>
            <p:cNvSpPr/>
            <p:nvPr/>
          </p:nvSpPr>
          <p:spPr>
            <a:xfrm>
              <a:off x="3446389" y="1773700"/>
              <a:ext cx="54840" cy="54855"/>
            </a:xfrm>
            <a:custGeom>
              <a:rect b="b" l="l" r="r" t="t"/>
              <a:pathLst>
                <a:path extrusionOk="0" h="3522" w="3521">
                  <a:moveTo>
                    <a:pt x="0" y="1"/>
                  </a:moveTo>
                  <a:lnTo>
                    <a:pt x="0" y="3521"/>
                  </a:lnTo>
                  <a:lnTo>
                    <a:pt x="3521" y="3521"/>
                  </a:lnTo>
                  <a:lnTo>
                    <a:pt x="3521"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5" name="Google Shape;5585;g11ecfa7e1b1_0_64"/>
            <p:cNvSpPr/>
            <p:nvPr/>
          </p:nvSpPr>
          <p:spPr>
            <a:xfrm>
              <a:off x="3446918" y="1774246"/>
              <a:ext cx="53780" cy="53749"/>
            </a:xfrm>
            <a:custGeom>
              <a:rect b="b" l="l" r="r" t="t"/>
              <a:pathLst>
                <a:path extrusionOk="0" h="3451" w="3453">
                  <a:moveTo>
                    <a:pt x="1" y="0"/>
                  </a:moveTo>
                  <a:lnTo>
                    <a:pt x="1" y="3450"/>
                  </a:lnTo>
                  <a:lnTo>
                    <a:pt x="3452" y="3450"/>
                  </a:lnTo>
                  <a:lnTo>
                    <a:pt x="345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6" name="Google Shape;5586;g11ecfa7e1b1_0_64"/>
            <p:cNvSpPr/>
            <p:nvPr/>
          </p:nvSpPr>
          <p:spPr>
            <a:xfrm>
              <a:off x="3392686" y="2042307"/>
              <a:ext cx="54808" cy="54840"/>
            </a:xfrm>
            <a:custGeom>
              <a:rect b="b" l="l" r="r" t="t"/>
              <a:pathLst>
                <a:path extrusionOk="0" h="3521" w="3519">
                  <a:moveTo>
                    <a:pt x="1" y="0"/>
                  </a:moveTo>
                  <a:lnTo>
                    <a:pt x="1" y="3521"/>
                  </a:lnTo>
                  <a:lnTo>
                    <a:pt x="3518" y="3521"/>
                  </a:lnTo>
                  <a:lnTo>
                    <a:pt x="351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7" name="Google Shape;5587;g11ecfa7e1b1_0_64"/>
            <p:cNvSpPr/>
            <p:nvPr/>
          </p:nvSpPr>
          <p:spPr>
            <a:xfrm>
              <a:off x="3392686" y="1988604"/>
              <a:ext cx="54808" cy="54808"/>
            </a:xfrm>
            <a:custGeom>
              <a:rect b="b" l="l" r="r" t="t"/>
              <a:pathLst>
                <a:path extrusionOk="0" h="3519" w="3519">
                  <a:moveTo>
                    <a:pt x="1" y="1"/>
                  </a:moveTo>
                  <a:lnTo>
                    <a:pt x="1" y="3519"/>
                  </a:lnTo>
                  <a:lnTo>
                    <a:pt x="3518" y="3519"/>
                  </a:lnTo>
                  <a:lnTo>
                    <a:pt x="351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88" name="Google Shape;5588;g11ecfa7e1b1_0_64"/>
            <p:cNvGrpSpPr/>
            <p:nvPr/>
          </p:nvGrpSpPr>
          <p:grpSpPr>
            <a:xfrm>
              <a:off x="3393247" y="1720512"/>
              <a:ext cx="913302" cy="376073"/>
              <a:chOff x="3393247" y="1720512"/>
              <a:chExt cx="913302" cy="376073"/>
            </a:xfrm>
          </p:grpSpPr>
          <p:sp>
            <p:nvSpPr>
              <p:cNvPr id="5589" name="Google Shape;5589;g11ecfa7e1b1_0_64"/>
              <p:cNvSpPr/>
              <p:nvPr/>
            </p:nvSpPr>
            <p:spPr>
              <a:xfrm>
                <a:off x="4252784" y="1989165"/>
                <a:ext cx="53765" cy="53687"/>
              </a:xfrm>
              <a:custGeom>
                <a:rect b="b" l="l" r="r" t="t"/>
                <a:pathLst>
                  <a:path extrusionOk="0" h="3447" w="3452">
                    <a:moveTo>
                      <a:pt x="0" y="1"/>
                    </a:moveTo>
                    <a:lnTo>
                      <a:pt x="0" y="3447"/>
                    </a:lnTo>
                    <a:lnTo>
                      <a:pt x="3452" y="3447"/>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0" name="Google Shape;5590;g11ecfa7e1b1_0_64"/>
              <p:cNvSpPr/>
              <p:nvPr/>
            </p:nvSpPr>
            <p:spPr>
              <a:xfrm>
                <a:off x="4199035" y="2042836"/>
                <a:ext cx="53765" cy="53749"/>
              </a:xfrm>
              <a:custGeom>
                <a:rect b="b" l="l" r="r" t="t"/>
                <a:pathLst>
                  <a:path extrusionOk="0" h="3451" w="3452">
                    <a:moveTo>
                      <a:pt x="1" y="1"/>
                    </a:moveTo>
                    <a:lnTo>
                      <a:pt x="1" y="3451"/>
                    </a:lnTo>
                    <a:lnTo>
                      <a:pt x="3451" y="3451"/>
                    </a:lnTo>
                    <a:lnTo>
                      <a:pt x="3451"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1" name="Google Shape;5591;g11ecfa7e1b1_0_64"/>
              <p:cNvSpPr/>
              <p:nvPr/>
            </p:nvSpPr>
            <p:spPr>
              <a:xfrm>
                <a:off x="4145348" y="2042836"/>
                <a:ext cx="53703" cy="53749"/>
              </a:xfrm>
              <a:custGeom>
                <a:rect b="b" l="l" r="r" t="t"/>
                <a:pathLst>
                  <a:path extrusionOk="0" h="3451" w="3448">
                    <a:moveTo>
                      <a:pt x="0" y="1"/>
                    </a:moveTo>
                    <a:lnTo>
                      <a:pt x="0"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2" name="Google Shape;5592;g11ecfa7e1b1_0_64"/>
              <p:cNvSpPr/>
              <p:nvPr/>
            </p:nvSpPr>
            <p:spPr>
              <a:xfrm>
                <a:off x="4091614" y="2042836"/>
                <a:ext cx="53765" cy="53749"/>
              </a:xfrm>
              <a:custGeom>
                <a:rect b="b" l="l" r="r" t="t"/>
                <a:pathLst>
                  <a:path extrusionOk="0" h="3451" w="3452">
                    <a:moveTo>
                      <a:pt x="0" y="1"/>
                    </a:moveTo>
                    <a:lnTo>
                      <a:pt x="0" y="3451"/>
                    </a:lnTo>
                    <a:lnTo>
                      <a:pt x="3452" y="3451"/>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3" name="Google Shape;5593;g11ecfa7e1b1_0_64"/>
              <p:cNvSpPr/>
              <p:nvPr/>
            </p:nvSpPr>
            <p:spPr>
              <a:xfrm>
                <a:off x="4037880" y="1989165"/>
                <a:ext cx="53749" cy="53687"/>
              </a:xfrm>
              <a:custGeom>
                <a:rect b="b" l="l" r="r" t="t"/>
                <a:pathLst>
                  <a:path extrusionOk="0" h="3447" w="3451">
                    <a:moveTo>
                      <a:pt x="0" y="1"/>
                    </a:moveTo>
                    <a:lnTo>
                      <a:pt x="0" y="3447"/>
                    </a:lnTo>
                    <a:lnTo>
                      <a:pt x="3450" y="3447"/>
                    </a:lnTo>
                    <a:lnTo>
                      <a:pt x="345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4" name="Google Shape;5594;g11ecfa7e1b1_0_64"/>
              <p:cNvSpPr/>
              <p:nvPr/>
            </p:nvSpPr>
            <p:spPr>
              <a:xfrm>
                <a:off x="4037880" y="1935416"/>
                <a:ext cx="53749" cy="53765"/>
              </a:xfrm>
              <a:custGeom>
                <a:rect b="b" l="l" r="r" t="t"/>
                <a:pathLst>
                  <a:path extrusionOk="0" h="3452" w="3451">
                    <a:moveTo>
                      <a:pt x="0" y="0"/>
                    </a:moveTo>
                    <a:lnTo>
                      <a:pt x="0" y="3452"/>
                    </a:lnTo>
                    <a:lnTo>
                      <a:pt x="3450" y="3452"/>
                    </a:lnTo>
                    <a:lnTo>
                      <a:pt x="345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5" name="Google Shape;5595;g11ecfa7e1b1_0_64"/>
              <p:cNvSpPr/>
              <p:nvPr/>
            </p:nvSpPr>
            <p:spPr>
              <a:xfrm>
                <a:off x="3984178" y="1881666"/>
                <a:ext cx="53718" cy="53765"/>
              </a:xfrm>
              <a:custGeom>
                <a:rect b="b" l="l" r="r" t="t"/>
                <a:pathLst>
                  <a:path extrusionOk="0" h="3452" w="3449">
                    <a:moveTo>
                      <a:pt x="1" y="1"/>
                    </a:moveTo>
                    <a:lnTo>
                      <a:pt x="1"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6" name="Google Shape;5596;g11ecfa7e1b1_0_64"/>
              <p:cNvSpPr/>
              <p:nvPr/>
            </p:nvSpPr>
            <p:spPr>
              <a:xfrm>
                <a:off x="3930444" y="1827979"/>
                <a:ext cx="53749" cy="53703"/>
              </a:xfrm>
              <a:custGeom>
                <a:rect b="b" l="l" r="r" t="t"/>
                <a:pathLst>
                  <a:path extrusionOk="0" h="3448" w="3451">
                    <a:moveTo>
                      <a:pt x="0" y="0"/>
                    </a:moveTo>
                    <a:lnTo>
                      <a:pt x="0" y="3448"/>
                    </a:lnTo>
                    <a:lnTo>
                      <a:pt x="3451" y="3448"/>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7" name="Google Shape;5597;g11ecfa7e1b1_0_64"/>
              <p:cNvSpPr/>
              <p:nvPr/>
            </p:nvSpPr>
            <p:spPr>
              <a:xfrm>
                <a:off x="3876710" y="1827979"/>
                <a:ext cx="53749" cy="53703"/>
              </a:xfrm>
              <a:custGeom>
                <a:rect b="b" l="l" r="r" t="t"/>
                <a:pathLst>
                  <a:path extrusionOk="0" h="3448" w="3451">
                    <a:moveTo>
                      <a:pt x="0" y="0"/>
                    </a:moveTo>
                    <a:lnTo>
                      <a:pt x="0" y="3448"/>
                    </a:lnTo>
                    <a:lnTo>
                      <a:pt x="3450" y="3448"/>
                    </a:lnTo>
                    <a:lnTo>
                      <a:pt x="345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8" name="Google Shape;5598;g11ecfa7e1b1_0_64"/>
              <p:cNvSpPr/>
              <p:nvPr/>
            </p:nvSpPr>
            <p:spPr>
              <a:xfrm>
                <a:off x="3823008" y="1827979"/>
                <a:ext cx="53687" cy="53703"/>
              </a:xfrm>
              <a:custGeom>
                <a:rect b="b" l="l" r="r" t="t"/>
                <a:pathLst>
                  <a:path extrusionOk="0" h="3448" w="3447">
                    <a:moveTo>
                      <a:pt x="1" y="0"/>
                    </a:moveTo>
                    <a:lnTo>
                      <a:pt x="1" y="3448"/>
                    </a:lnTo>
                    <a:lnTo>
                      <a:pt x="3447" y="3448"/>
                    </a:lnTo>
                    <a:lnTo>
                      <a:pt x="3447"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9" name="Google Shape;5599;g11ecfa7e1b1_0_64"/>
              <p:cNvSpPr/>
              <p:nvPr/>
            </p:nvSpPr>
            <p:spPr>
              <a:xfrm>
                <a:off x="3769274" y="1827979"/>
                <a:ext cx="53749" cy="53703"/>
              </a:xfrm>
              <a:custGeom>
                <a:rect b="b" l="l" r="r" t="t"/>
                <a:pathLst>
                  <a:path extrusionOk="0" h="3448" w="3451">
                    <a:moveTo>
                      <a:pt x="1" y="0"/>
                    </a:moveTo>
                    <a:lnTo>
                      <a:pt x="1" y="3448"/>
                    </a:lnTo>
                    <a:lnTo>
                      <a:pt x="3451" y="3448"/>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0" name="Google Shape;5600;g11ecfa7e1b1_0_64"/>
              <p:cNvSpPr/>
              <p:nvPr/>
            </p:nvSpPr>
            <p:spPr>
              <a:xfrm>
                <a:off x="3769274" y="1720512"/>
                <a:ext cx="53749" cy="53749"/>
              </a:xfrm>
              <a:custGeom>
                <a:rect b="b" l="l" r="r" t="t"/>
                <a:pathLst>
                  <a:path extrusionOk="0" h="3451" w="3451">
                    <a:moveTo>
                      <a:pt x="1" y="0"/>
                    </a:moveTo>
                    <a:lnTo>
                      <a:pt x="1" y="3450"/>
                    </a:lnTo>
                    <a:lnTo>
                      <a:pt x="3451" y="3450"/>
                    </a:lnTo>
                    <a:lnTo>
                      <a:pt x="3451"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1" name="Google Shape;5601;g11ecfa7e1b1_0_64"/>
              <p:cNvSpPr/>
              <p:nvPr/>
            </p:nvSpPr>
            <p:spPr>
              <a:xfrm>
                <a:off x="3715587" y="1827979"/>
                <a:ext cx="53703" cy="53703"/>
              </a:xfrm>
              <a:custGeom>
                <a:rect b="b" l="l" r="r" t="t"/>
                <a:pathLst>
                  <a:path extrusionOk="0" h="3448" w="3448">
                    <a:moveTo>
                      <a:pt x="0" y="0"/>
                    </a:moveTo>
                    <a:lnTo>
                      <a:pt x="0" y="3448"/>
                    </a:lnTo>
                    <a:lnTo>
                      <a:pt x="3448" y="3448"/>
                    </a:lnTo>
                    <a:lnTo>
                      <a:pt x="3448"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2" name="Google Shape;5602;g11ecfa7e1b1_0_64"/>
              <p:cNvSpPr/>
              <p:nvPr/>
            </p:nvSpPr>
            <p:spPr>
              <a:xfrm>
                <a:off x="3661838" y="1881666"/>
                <a:ext cx="53765" cy="53765"/>
              </a:xfrm>
              <a:custGeom>
                <a:rect b="b" l="l" r="r" t="t"/>
                <a:pathLst>
                  <a:path extrusionOk="0" h="3452" w="3452">
                    <a:moveTo>
                      <a:pt x="1" y="1"/>
                    </a:moveTo>
                    <a:lnTo>
                      <a:pt x="1" y="3451"/>
                    </a:lnTo>
                    <a:lnTo>
                      <a:pt x="3451" y="3451"/>
                    </a:lnTo>
                    <a:lnTo>
                      <a:pt x="3451"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3" name="Google Shape;5603;g11ecfa7e1b1_0_64"/>
              <p:cNvSpPr/>
              <p:nvPr/>
            </p:nvSpPr>
            <p:spPr>
              <a:xfrm>
                <a:off x="3608088" y="1989165"/>
                <a:ext cx="53765" cy="53687"/>
              </a:xfrm>
              <a:custGeom>
                <a:rect b="b" l="l" r="r" t="t"/>
                <a:pathLst>
                  <a:path extrusionOk="0" h="3447" w="3452">
                    <a:moveTo>
                      <a:pt x="0" y="1"/>
                    </a:moveTo>
                    <a:lnTo>
                      <a:pt x="0" y="3447"/>
                    </a:lnTo>
                    <a:lnTo>
                      <a:pt x="3452" y="3447"/>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4" name="Google Shape;5604;g11ecfa7e1b1_0_64"/>
              <p:cNvSpPr/>
              <p:nvPr/>
            </p:nvSpPr>
            <p:spPr>
              <a:xfrm>
                <a:off x="3608088" y="1935416"/>
                <a:ext cx="53765" cy="53765"/>
              </a:xfrm>
              <a:custGeom>
                <a:rect b="b" l="l" r="r" t="t"/>
                <a:pathLst>
                  <a:path extrusionOk="0" h="3452" w="3452">
                    <a:moveTo>
                      <a:pt x="0" y="0"/>
                    </a:moveTo>
                    <a:lnTo>
                      <a:pt x="0" y="3452"/>
                    </a:lnTo>
                    <a:lnTo>
                      <a:pt x="3452" y="3452"/>
                    </a:lnTo>
                    <a:lnTo>
                      <a:pt x="3452"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5" name="Google Shape;5605;g11ecfa7e1b1_0_64"/>
              <p:cNvSpPr/>
              <p:nvPr/>
            </p:nvSpPr>
            <p:spPr>
              <a:xfrm>
                <a:off x="3554417" y="2042836"/>
                <a:ext cx="53703" cy="53749"/>
              </a:xfrm>
              <a:custGeom>
                <a:rect b="b" l="l" r="r" t="t"/>
                <a:pathLst>
                  <a:path extrusionOk="0" h="3451" w="3448">
                    <a:moveTo>
                      <a:pt x="0" y="1"/>
                    </a:moveTo>
                    <a:lnTo>
                      <a:pt x="0" y="3451"/>
                    </a:lnTo>
                    <a:lnTo>
                      <a:pt x="3448" y="3451"/>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6" name="Google Shape;5606;g11ecfa7e1b1_0_64"/>
              <p:cNvSpPr/>
              <p:nvPr/>
            </p:nvSpPr>
            <p:spPr>
              <a:xfrm>
                <a:off x="3554417" y="1989165"/>
                <a:ext cx="53703" cy="53687"/>
              </a:xfrm>
              <a:custGeom>
                <a:rect b="b" l="l" r="r" t="t"/>
                <a:pathLst>
                  <a:path extrusionOk="0" h="3447" w="3448">
                    <a:moveTo>
                      <a:pt x="0" y="1"/>
                    </a:moveTo>
                    <a:lnTo>
                      <a:pt x="0" y="3447"/>
                    </a:lnTo>
                    <a:lnTo>
                      <a:pt x="3448" y="3447"/>
                    </a:lnTo>
                    <a:lnTo>
                      <a:pt x="3448"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7" name="Google Shape;5607;g11ecfa7e1b1_0_64"/>
              <p:cNvSpPr/>
              <p:nvPr/>
            </p:nvSpPr>
            <p:spPr>
              <a:xfrm>
                <a:off x="3500683" y="2042836"/>
                <a:ext cx="53749" cy="53749"/>
              </a:xfrm>
              <a:custGeom>
                <a:rect b="b" l="l" r="r" t="t"/>
                <a:pathLst>
                  <a:path extrusionOk="0" h="3451" w="3451">
                    <a:moveTo>
                      <a:pt x="0" y="1"/>
                    </a:moveTo>
                    <a:lnTo>
                      <a:pt x="0" y="3451"/>
                    </a:lnTo>
                    <a:lnTo>
                      <a:pt x="3450" y="3451"/>
                    </a:lnTo>
                    <a:lnTo>
                      <a:pt x="3450"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8" name="Google Shape;5608;g11ecfa7e1b1_0_64"/>
              <p:cNvSpPr/>
              <p:nvPr/>
            </p:nvSpPr>
            <p:spPr>
              <a:xfrm>
                <a:off x="3446918" y="2042836"/>
                <a:ext cx="53780" cy="53749"/>
              </a:xfrm>
              <a:custGeom>
                <a:rect b="b" l="l" r="r" t="t"/>
                <a:pathLst>
                  <a:path extrusionOk="0" h="3451" w="3453">
                    <a:moveTo>
                      <a:pt x="1" y="1"/>
                    </a:moveTo>
                    <a:lnTo>
                      <a:pt x="1" y="3451"/>
                    </a:lnTo>
                    <a:lnTo>
                      <a:pt x="3452" y="3451"/>
                    </a:lnTo>
                    <a:lnTo>
                      <a:pt x="3452"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9" name="Google Shape;5609;g11ecfa7e1b1_0_64"/>
              <p:cNvSpPr/>
              <p:nvPr/>
            </p:nvSpPr>
            <p:spPr>
              <a:xfrm>
                <a:off x="3393247" y="1989165"/>
                <a:ext cx="53687" cy="53687"/>
              </a:xfrm>
              <a:custGeom>
                <a:rect b="b" l="l" r="r" t="t"/>
                <a:pathLst>
                  <a:path extrusionOk="0" h="3447" w="3447">
                    <a:moveTo>
                      <a:pt x="0" y="1"/>
                    </a:moveTo>
                    <a:lnTo>
                      <a:pt x="0" y="3447"/>
                    </a:lnTo>
                    <a:lnTo>
                      <a:pt x="3447" y="3447"/>
                    </a:lnTo>
                    <a:lnTo>
                      <a:pt x="34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10" name="Google Shape;5610;g11ecfa7e1b1_0_64"/>
            <p:cNvSpPr/>
            <p:nvPr/>
          </p:nvSpPr>
          <p:spPr>
            <a:xfrm>
              <a:off x="3392686" y="1934871"/>
              <a:ext cx="54808" cy="54855"/>
            </a:xfrm>
            <a:custGeom>
              <a:rect b="b" l="l" r="r" t="t"/>
              <a:pathLst>
                <a:path extrusionOk="0" h="3522" w="3519">
                  <a:moveTo>
                    <a:pt x="1" y="1"/>
                  </a:moveTo>
                  <a:lnTo>
                    <a:pt x="1" y="3521"/>
                  </a:lnTo>
                  <a:lnTo>
                    <a:pt x="3518" y="3521"/>
                  </a:lnTo>
                  <a:lnTo>
                    <a:pt x="351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1" name="Google Shape;5611;g11ecfa7e1b1_0_64"/>
            <p:cNvSpPr/>
            <p:nvPr/>
          </p:nvSpPr>
          <p:spPr>
            <a:xfrm>
              <a:off x="3393247" y="1935416"/>
              <a:ext cx="53687" cy="53765"/>
            </a:xfrm>
            <a:custGeom>
              <a:rect b="b" l="l" r="r" t="t"/>
              <a:pathLst>
                <a:path extrusionOk="0" h="3452" w="3447">
                  <a:moveTo>
                    <a:pt x="0" y="0"/>
                  </a:moveTo>
                  <a:lnTo>
                    <a:pt x="0" y="3452"/>
                  </a:lnTo>
                  <a:lnTo>
                    <a:pt x="3447" y="3452"/>
                  </a:lnTo>
                  <a:lnTo>
                    <a:pt x="34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12" name="Google Shape;5612;g11ecfa7e1b1_0_64"/>
            <p:cNvGrpSpPr/>
            <p:nvPr/>
          </p:nvGrpSpPr>
          <p:grpSpPr>
            <a:xfrm>
              <a:off x="3338952" y="1290190"/>
              <a:ext cx="1021829" cy="860691"/>
              <a:chOff x="3338952" y="1290190"/>
              <a:chExt cx="1021829" cy="860691"/>
            </a:xfrm>
          </p:grpSpPr>
          <p:sp>
            <p:nvSpPr>
              <p:cNvPr id="5613" name="Google Shape;5613;g11ecfa7e1b1_0_64"/>
              <p:cNvSpPr/>
              <p:nvPr/>
            </p:nvSpPr>
            <p:spPr>
              <a:xfrm>
                <a:off x="4305973" y="1988604"/>
                <a:ext cx="54808" cy="54808"/>
              </a:xfrm>
              <a:custGeom>
                <a:rect b="b" l="l" r="r" t="t"/>
                <a:pathLst>
                  <a:path extrusionOk="0" h="3519" w="3519">
                    <a:moveTo>
                      <a:pt x="1" y="1"/>
                    </a:moveTo>
                    <a:lnTo>
                      <a:pt x="1" y="3519"/>
                    </a:lnTo>
                    <a:lnTo>
                      <a:pt x="3519" y="3519"/>
                    </a:lnTo>
                    <a:lnTo>
                      <a:pt x="3519"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4" name="Google Shape;5614;g11ecfa7e1b1_0_64"/>
              <p:cNvSpPr/>
              <p:nvPr/>
            </p:nvSpPr>
            <p:spPr>
              <a:xfrm>
                <a:off x="4306534" y="1989165"/>
                <a:ext cx="53687" cy="53687"/>
              </a:xfrm>
              <a:custGeom>
                <a:rect b="b" l="l" r="r" t="t"/>
                <a:pathLst>
                  <a:path extrusionOk="0" h="3447" w="3447">
                    <a:moveTo>
                      <a:pt x="1" y="1"/>
                    </a:moveTo>
                    <a:lnTo>
                      <a:pt x="1" y="3447"/>
                    </a:lnTo>
                    <a:lnTo>
                      <a:pt x="3447" y="3447"/>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5" name="Google Shape;5615;g11ecfa7e1b1_0_64"/>
              <p:cNvSpPr/>
              <p:nvPr/>
            </p:nvSpPr>
            <p:spPr>
              <a:xfrm>
                <a:off x="4305973" y="1934871"/>
                <a:ext cx="54808" cy="54855"/>
              </a:xfrm>
              <a:custGeom>
                <a:rect b="b" l="l" r="r" t="t"/>
                <a:pathLst>
                  <a:path extrusionOk="0" h="3522" w="3519">
                    <a:moveTo>
                      <a:pt x="1" y="1"/>
                    </a:moveTo>
                    <a:lnTo>
                      <a:pt x="1" y="3521"/>
                    </a:lnTo>
                    <a:lnTo>
                      <a:pt x="3519" y="3521"/>
                    </a:lnTo>
                    <a:lnTo>
                      <a:pt x="3519"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6" name="Google Shape;5616;g11ecfa7e1b1_0_64"/>
              <p:cNvSpPr/>
              <p:nvPr/>
            </p:nvSpPr>
            <p:spPr>
              <a:xfrm>
                <a:off x="4306534" y="1935416"/>
                <a:ext cx="53687" cy="53765"/>
              </a:xfrm>
              <a:custGeom>
                <a:rect b="b" l="l" r="r" t="t"/>
                <a:pathLst>
                  <a:path extrusionOk="0" h="3452" w="3447">
                    <a:moveTo>
                      <a:pt x="1" y="0"/>
                    </a:moveTo>
                    <a:lnTo>
                      <a:pt x="1" y="3452"/>
                    </a:lnTo>
                    <a:lnTo>
                      <a:pt x="3447" y="3452"/>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7" name="Google Shape;5617;g11ecfa7e1b1_0_64"/>
              <p:cNvSpPr/>
              <p:nvPr/>
            </p:nvSpPr>
            <p:spPr>
              <a:xfrm>
                <a:off x="4252784" y="2042836"/>
                <a:ext cx="53765" cy="53749"/>
              </a:xfrm>
              <a:custGeom>
                <a:rect b="b" l="l" r="r" t="t"/>
                <a:pathLst>
                  <a:path extrusionOk="0" h="3451"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8" name="Google Shape;5618;g11ecfa7e1b1_0_64"/>
              <p:cNvSpPr/>
              <p:nvPr/>
            </p:nvSpPr>
            <p:spPr>
              <a:xfrm>
                <a:off x="4252239" y="1881137"/>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9" name="Google Shape;5619;g11ecfa7e1b1_0_64"/>
              <p:cNvSpPr/>
              <p:nvPr/>
            </p:nvSpPr>
            <p:spPr>
              <a:xfrm>
                <a:off x="4252784" y="1881666"/>
                <a:ext cx="53765" cy="53765"/>
              </a:xfrm>
              <a:custGeom>
                <a:rect b="b" l="l" r="r" t="t"/>
                <a:pathLst>
                  <a:path extrusionOk="0" h="3452"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0" name="Google Shape;5620;g11ecfa7e1b1_0_64"/>
              <p:cNvSpPr/>
              <p:nvPr/>
            </p:nvSpPr>
            <p:spPr>
              <a:xfrm>
                <a:off x="4252239" y="1827450"/>
                <a:ext cx="54855" cy="54793"/>
              </a:xfrm>
              <a:custGeom>
                <a:rect b="b" l="l" r="r" t="t"/>
                <a:pathLst>
                  <a:path extrusionOk="0" h="3518" w="3522">
                    <a:moveTo>
                      <a:pt x="1" y="0"/>
                    </a:moveTo>
                    <a:lnTo>
                      <a:pt x="1" y="3518"/>
                    </a:lnTo>
                    <a:lnTo>
                      <a:pt x="3521" y="3518"/>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1" name="Google Shape;5621;g11ecfa7e1b1_0_64"/>
              <p:cNvSpPr/>
              <p:nvPr/>
            </p:nvSpPr>
            <p:spPr>
              <a:xfrm>
                <a:off x="4252784" y="1827979"/>
                <a:ext cx="53765" cy="53703"/>
              </a:xfrm>
              <a:custGeom>
                <a:rect b="b" l="l" r="r" t="t"/>
                <a:pathLst>
                  <a:path extrusionOk="0" h="3448" w="3452">
                    <a:moveTo>
                      <a:pt x="0" y="0"/>
                    </a:moveTo>
                    <a:lnTo>
                      <a:pt x="0" y="3448"/>
                    </a:lnTo>
                    <a:lnTo>
                      <a:pt x="3452" y="3448"/>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2" name="Google Shape;5622;g11ecfa7e1b1_0_64"/>
              <p:cNvSpPr/>
              <p:nvPr/>
            </p:nvSpPr>
            <p:spPr>
              <a:xfrm>
                <a:off x="4252239" y="1773700"/>
                <a:ext cx="54855" cy="54855"/>
              </a:xfrm>
              <a:custGeom>
                <a:rect b="b" l="l" r="r" t="t"/>
                <a:pathLst>
                  <a:path extrusionOk="0" h="3522"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3" name="Google Shape;5623;g11ecfa7e1b1_0_64"/>
              <p:cNvSpPr/>
              <p:nvPr/>
            </p:nvSpPr>
            <p:spPr>
              <a:xfrm>
                <a:off x="4252784" y="1774246"/>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4" name="Google Shape;5624;g11ecfa7e1b1_0_64"/>
              <p:cNvSpPr/>
              <p:nvPr/>
            </p:nvSpPr>
            <p:spPr>
              <a:xfrm>
                <a:off x="4198505" y="2096041"/>
                <a:ext cx="54840" cy="54840"/>
              </a:xfrm>
              <a:custGeom>
                <a:rect b="b" l="l" r="r" t="t"/>
                <a:pathLst>
                  <a:path extrusionOk="0" h="3521"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5" name="Google Shape;5625;g11ecfa7e1b1_0_64"/>
              <p:cNvSpPr/>
              <p:nvPr/>
            </p:nvSpPr>
            <p:spPr>
              <a:xfrm>
                <a:off x="4199035" y="2096570"/>
                <a:ext cx="53765" cy="53780"/>
              </a:xfrm>
              <a:custGeom>
                <a:rect b="b" l="l" r="r" t="t"/>
                <a:pathLst>
                  <a:path extrusionOk="0" h="3453" w="3452">
                    <a:moveTo>
                      <a:pt x="1" y="1"/>
                    </a:moveTo>
                    <a:lnTo>
                      <a:pt x="1" y="3452"/>
                    </a:lnTo>
                    <a:lnTo>
                      <a:pt x="3451" y="3452"/>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6" name="Google Shape;5626;g11ecfa7e1b1_0_64"/>
              <p:cNvSpPr/>
              <p:nvPr/>
            </p:nvSpPr>
            <p:spPr>
              <a:xfrm>
                <a:off x="4198505" y="1719951"/>
                <a:ext cx="54840" cy="54840"/>
              </a:xfrm>
              <a:custGeom>
                <a:rect b="b" l="l" r="r" t="t"/>
                <a:pathLst>
                  <a:path extrusionOk="0" h="3521" w="3521">
                    <a:moveTo>
                      <a:pt x="1" y="0"/>
                    </a:moveTo>
                    <a:lnTo>
                      <a:pt x="1" y="3521"/>
                    </a:lnTo>
                    <a:lnTo>
                      <a:pt x="3521" y="3521"/>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7" name="Google Shape;5627;g11ecfa7e1b1_0_64"/>
              <p:cNvSpPr/>
              <p:nvPr/>
            </p:nvSpPr>
            <p:spPr>
              <a:xfrm>
                <a:off x="4199035" y="1720512"/>
                <a:ext cx="53765" cy="53749"/>
              </a:xfrm>
              <a:custGeom>
                <a:rect b="b" l="l" r="r" t="t"/>
                <a:pathLst>
                  <a:path extrusionOk="0" h="3451" w="3452">
                    <a:moveTo>
                      <a:pt x="1" y="0"/>
                    </a:moveTo>
                    <a:lnTo>
                      <a:pt x="1" y="3450"/>
                    </a:lnTo>
                    <a:lnTo>
                      <a:pt x="3451" y="3450"/>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8" name="Google Shape;5628;g11ecfa7e1b1_0_64"/>
              <p:cNvSpPr/>
              <p:nvPr/>
            </p:nvSpPr>
            <p:spPr>
              <a:xfrm>
                <a:off x="4198505" y="1666280"/>
                <a:ext cx="54840" cy="54777"/>
              </a:xfrm>
              <a:custGeom>
                <a:rect b="b" l="l" r="r" t="t"/>
                <a:pathLst>
                  <a:path extrusionOk="0" h="3517" w="3521">
                    <a:moveTo>
                      <a:pt x="1" y="0"/>
                    </a:moveTo>
                    <a:lnTo>
                      <a:pt x="1" y="3517"/>
                    </a:lnTo>
                    <a:lnTo>
                      <a:pt x="3521" y="3517"/>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9" name="Google Shape;5629;g11ecfa7e1b1_0_64"/>
              <p:cNvSpPr/>
              <p:nvPr/>
            </p:nvSpPr>
            <p:spPr>
              <a:xfrm>
                <a:off x="4199035" y="1666809"/>
                <a:ext cx="53765" cy="53718"/>
              </a:xfrm>
              <a:custGeom>
                <a:rect b="b" l="l" r="r" t="t"/>
                <a:pathLst>
                  <a:path extrusionOk="0" h="3449" w="3452">
                    <a:moveTo>
                      <a:pt x="1" y="1"/>
                    </a:moveTo>
                    <a:lnTo>
                      <a:pt x="1" y="3448"/>
                    </a:lnTo>
                    <a:lnTo>
                      <a:pt x="3451" y="3448"/>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0" name="Google Shape;5630;g11ecfa7e1b1_0_64"/>
              <p:cNvSpPr/>
              <p:nvPr/>
            </p:nvSpPr>
            <p:spPr>
              <a:xfrm>
                <a:off x="4198505" y="1612515"/>
                <a:ext cx="54840" cy="54871"/>
              </a:xfrm>
              <a:custGeom>
                <a:rect b="b" l="l" r="r" t="t"/>
                <a:pathLst>
                  <a:path extrusionOk="0" h="3523" w="3521">
                    <a:moveTo>
                      <a:pt x="1" y="1"/>
                    </a:moveTo>
                    <a:lnTo>
                      <a:pt x="1" y="3522"/>
                    </a:lnTo>
                    <a:lnTo>
                      <a:pt x="3521" y="3522"/>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1" name="Google Shape;5631;g11ecfa7e1b1_0_64"/>
              <p:cNvSpPr/>
              <p:nvPr/>
            </p:nvSpPr>
            <p:spPr>
              <a:xfrm>
                <a:off x="4199035" y="1613075"/>
                <a:ext cx="53765" cy="53749"/>
              </a:xfrm>
              <a:custGeom>
                <a:rect b="b" l="l" r="r" t="t"/>
                <a:pathLst>
                  <a:path extrusionOk="0" h="3451" w="3452">
                    <a:moveTo>
                      <a:pt x="1" y="0"/>
                    </a:moveTo>
                    <a:lnTo>
                      <a:pt x="1"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2" name="Google Shape;5632;g11ecfa7e1b1_0_64"/>
              <p:cNvSpPr/>
              <p:nvPr/>
            </p:nvSpPr>
            <p:spPr>
              <a:xfrm>
                <a:off x="4144818" y="2096041"/>
                <a:ext cx="54777" cy="54840"/>
              </a:xfrm>
              <a:custGeom>
                <a:rect b="b" l="l" r="r" t="t"/>
                <a:pathLst>
                  <a:path extrusionOk="0" h="3521" w="3517">
                    <a:moveTo>
                      <a:pt x="0" y="1"/>
                    </a:moveTo>
                    <a:lnTo>
                      <a:pt x="0" y="3521"/>
                    </a:lnTo>
                    <a:lnTo>
                      <a:pt x="3516" y="3521"/>
                    </a:lnTo>
                    <a:lnTo>
                      <a:pt x="3516"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3" name="Google Shape;5633;g11ecfa7e1b1_0_64"/>
              <p:cNvSpPr/>
              <p:nvPr/>
            </p:nvSpPr>
            <p:spPr>
              <a:xfrm>
                <a:off x="4145348" y="2096570"/>
                <a:ext cx="53703" cy="53780"/>
              </a:xfrm>
              <a:custGeom>
                <a:rect b="b" l="l" r="r" t="t"/>
                <a:pathLst>
                  <a:path extrusionOk="0" h="3453" w="3448">
                    <a:moveTo>
                      <a:pt x="0" y="1"/>
                    </a:moveTo>
                    <a:lnTo>
                      <a:pt x="0" y="3452"/>
                    </a:lnTo>
                    <a:lnTo>
                      <a:pt x="3448" y="3452"/>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4" name="Google Shape;5634;g11ecfa7e1b1_0_64"/>
              <p:cNvSpPr/>
              <p:nvPr/>
            </p:nvSpPr>
            <p:spPr>
              <a:xfrm>
                <a:off x="4145348" y="172051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5" name="Google Shape;5635;g11ecfa7e1b1_0_64"/>
              <p:cNvSpPr/>
              <p:nvPr/>
            </p:nvSpPr>
            <p:spPr>
              <a:xfrm>
                <a:off x="4144818" y="1558781"/>
                <a:ext cx="54777" cy="54840"/>
              </a:xfrm>
              <a:custGeom>
                <a:rect b="b" l="l" r="r" t="t"/>
                <a:pathLst>
                  <a:path extrusionOk="0" h="3521" w="3517">
                    <a:moveTo>
                      <a:pt x="0" y="1"/>
                    </a:moveTo>
                    <a:lnTo>
                      <a:pt x="0" y="3521"/>
                    </a:lnTo>
                    <a:lnTo>
                      <a:pt x="3516" y="3521"/>
                    </a:lnTo>
                    <a:lnTo>
                      <a:pt x="3516"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6" name="Google Shape;5636;g11ecfa7e1b1_0_64"/>
              <p:cNvSpPr/>
              <p:nvPr/>
            </p:nvSpPr>
            <p:spPr>
              <a:xfrm>
                <a:off x="4145348" y="155934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7" name="Google Shape;5637;g11ecfa7e1b1_0_64"/>
              <p:cNvSpPr/>
              <p:nvPr/>
            </p:nvSpPr>
            <p:spPr>
              <a:xfrm>
                <a:off x="4091069" y="209604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8" name="Google Shape;5638;g11ecfa7e1b1_0_64"/>
              <p:cNvSpPr/>
              <p:nvPr/>
            </p:nvSpPr>
            <p:spPr>
              <a:xfrm>
                <a:off x="4091614" y="2096570"/>
                <a:ext cx="53765" cy="53780"/>
              </a:xfrm>
              <a:custGeom>
                <a:rect b="b" l="l" r="r" t="t"/>
                <a:pathLst>
                  <a:path extrusionOk="0" h="3453" w="3452">
                    <a:moveTo>
                      <a:pt x="0" y="1"/>
                    </a:moveTo>
                    <a:lnTo>
                      <a:pt x="0" y="3452"/>
                    </a:lnTo>
                    <a:lnTo>
                      <a:pt x="3452" y="3452"/>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9" name="Google Shape;5639;g11ecfa7e1b1_0_64"/>
              <p:cNvSpPr/>
              <p:nvPr/>
            </p:nvSpPr>
            <p:spPr>
              <a:xfrm>
                <a:off x="4091614" y="1774246"/>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0" name="Google Shape;5640;g11ecfa7e1b1_0_64"/>
              <p:cNvSpPr/>
              <p:nvPr/>
            </p:nvSpPr>
            <p:spPr>
              <a:xfrm>
                <a:off x="4091614" y="1666809"/>
                <a:ext cx="53765" cy="53718"/>
              </a:xfrm>
              <a:custGeom>
                <a:rect b="b" l="l" r="r" t="t"/>
                <a:pathLst>
                  <a:path extrusionOk="0" h="3449" w="3452">
                    <a:moveTo>
                      <a:pt x="0" y="1"/>
                    </a:moveTo>
                    <a:lnTo>
                      <a:pt x="0" y="3448"/>
                    </a:lnTo>
                    <a:lnTo>
                      <a:pt x="3452" y="3448"/>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1" name="Google Shape;5641;g11ecfa7e1b1_0_64"/>
              <p:cNvSpPr/>
              <p:nvPr/>
            </p:nvSpPr>
            <p:spPr>
              <a:xfrm>
                <a:off x="4091069" y="155878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2" name="Google Shape;5642;g11ecfa7e1b1_0_64"/>
              <p:cNvSpPr/>
              <p:nvPr/>
            </p:nvSpPr>
            <p:spPr>
              <a:xfrm>
                <a:off x="4091614" y="155934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3" name="Google Shape;5643;g11ecfa7e1b1_0_64"/>
              <p:cNvSpPr/>
              <p:nvPr/>
            </p:nvSpPr>
            <p:spPr>
              <a:xfrm>
                <a:off x="4037880" y="2042836"/>
                <a:ext cx="53749" cy="53749"/>
              </a:xfrm>
              <a:custGeom>
                <a:rect b="b" l="l" r="r" t="t"/>
                <a:pathLst>
                  <a:path extrusionOk="0" h="3451"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4" name="Google Shape;5644;g11ecfa7e1b1_0_64"/>
              <p:cNvSpPr/>
              <p:nvPr/>
            </p:nvSpPr>
            <p:spPr>
              <a:xfrm>
                <a:off x="4037880"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5" name="Google Shape;5645;g11ecfa7e1b1_0_64"/>
              <p:cNvSpPr/>
              <p:nvPr/>
            </p:nvSpPr>
            <p:spPr>
              <a:xfrm>
                <a:off x="4037335" y="1558781"/>
                <a:ext cx="54855" cy="54840"/>
              </a:xfrm>
              <a:custGeom>
                <a:rect b="b" l="l" r="r" t="t"/>
                <a:pathLst>
                  <a:path extrusionOk="0" h="3521" w="3522">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6" name="Google Shape;5646;g11ecfa7e1b1_0_64"/>
              <p:cNvSpPr/>
              <p:nvPr/>
            </p:nvSpPr>
            <p:spPr>
              <a:xfrm>
                <a:off x="4037880" y="155934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7" name="Google Shape;5647;g11ecfa7e1b1_0_64"/>
              <p:cNvSpPr/>
              <p:nvPr/>
            </p:nvSpPr>
            <p:spPr>
              <a:xfrm>
                <a:off x="3983648" y="1988604"/>
                <a:ext cx="54777" cy="54808"/>
              </a:xfrm>
              <a:custGeom>
                <a:rect b="b" l="l" r="r" t="t"/>
                <a:pathLst>
                  <a:path extrusionOk="0" h="3519" w="3517">
                    <a:moveTo>
                      <a:pt x="0" y="1"/>
                    </a:moveTo>
                    <a:lnTo>
                      <a:pt x="0" y="3519"/>
                    </a:lnTo>
                    <a:lnTo>
                      <a:pt x="3517" y="3519"/>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8" name="Google Shape;5648;g11ecfa7e1b1_0_64"/>
              <p:cNvSpPr/>
              <p:nvPr/>
            </p:nvSpPr>
            <p:spPr>
              <a:xfrm>
                <a:off x="3984178" y="1989165"/>
                <a:ext cx="53718" cy="53687"/>
              </a:xfrm>
              <a:custGeom>
                <a:rect b="b" l="l" r="r" t="t"/>
                <a:pathLst>
                  <a:path extrusionOk="0" h="3447" w="3449">
                    <a:moveTo>
                      <a:pt x="1" y="1"/>
                    </a:moveTo>
                    <a:lnTo>
                      <a:pt x="1" y="3447"/>
                    </a:lnTo>
                    <a:lnTo>
                      <a:pt x="3448" y="3447"/>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9" name="Google Shape;5649;g11ecfa7e1b1_0_64"/>
              <p:cNvSpPr/>
              <p:nvPr/>
            </p:nvSpPr>
            <p:spPr>
              <a:xfrm>
                <a:off x="3983648" y="1934871"/>
                <a:ext cx="54777" cy="54855"/>
              </a:xfrm>
              <a:custGeom>
                <a:rect b="b" l="l" r="r" t="t"/>
                <a:pathLst>
                  <a:path extrusionOk="0" h="3522"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0" name="Google Shape;5650;g11ecfa7e1b1_0_64"/>
              <p:cNvSpPr/>
              <p:nvPr/>
            </p:nvSpPr>
            <p:spPr>
              <a:xfrm>
                <a:off x="3984178" y="1935416"/>
                <a:ext cx="53718" cy="53765"/>
              </a:xfrm>
              <a:custGeom>
                <a:rect b="b" l="l" r="r" t="t"/>
                <a:pathLst>
                  <a:path extrusionOk="0" h="3452" w="3449">
                    <a:moveTo>
                      <a:pt x="1" y="0"/>
                    </a:moveTo>
                    <a:lnTo>
                      <a:pt x="1" y="3452"/>
                    </a:lnTo>
                    <a:lnTo>
                      <a:pt x="3448" y="3452"/>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1" name="Google Shape;5651;g11ecfa7e1b1_0_64"/>
              <p:cNvSpPr/>
              <p:nvPr/>
            </p:nvSpPr>
            <p:spPr>
              <a:xfrm>
                <a:off x="3983648" y="1558781"/>
                <a:ext cx="54777" cy="54840"/>
              </a:xfrm>
              <a:custGeom>
                <a:rect b="b" l="l" r="r" t="t"/>
                <a:pathLst>
                  <a:path extrusionOk="0" h="3521"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2" name="Google Shape;5652;g11ecfa7e1b1_0_64"/>
              <p:cNvSpPr/>
              <p:nvPr/>
            </p:nvSpPr>
            <p:spPr>
              <a:xfrm>
                <a:off x="3984178" y="1559342"/>
                <a:ext cx="53718" cy="53749"/>
              </a:xfrm>
              <a:custGeom>
                <a:rect b="b" l="l" r="r" t="t"/>
                <a:pathLst>
                  <a:path extrusionOk="0" h="3451" w="3449">
                    <a:moveTo>
                      <a:pt x="1" y="0"/>
                    </a:moveTo>
                    <a:lnTo>
                      <a:pt x="1"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3" name="Google Shape;5653;g11ecfa7e1b1_0_64"/>
              <p:cNvSpPr/>
              <p:nvPr/>
            </p:nvSpPr>
            <p:spPr>
              <a:xfrm>
                <a:off x="3930444" y="1881666"/>
                <a:ext cx="53749" cy="53765"/>
              </a:xfrm>
              <a:custGeom>
                <a:rect b="b" l="l" r="r" t="t"/>
                <a:pathLst>
                  <a:path extrusionOk="0" h="3452" w="3451">
                    <a:moveTo>
                      <a:pt x="0" y="1"/>
                    </a:moveTo>
                    <a:lnTo>
                      <a:pt x="0" y="3451"/>
                    </a:lnTo>
                    <a:lnTo>
                      <a:pt x="3451" y="3451"/>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4" name="Google Shape;5654;g11ecfa7e1b1_0_64"/>
              <p:cNvSpPr/>
              <p:nvPr/>
            </p:nvSpPr>
            <p:spPr>
              <a:xfrm>
                <a:off x="3930444" y="1613075"/>
                <a:ext cx="53749" cy="53749"/>
              </a:xfrm>
              <a:custGeom>
                <a:rect b="b" l="l" r="r" t="t"/>
                <a:pathLst>
                  <a:path extrusionOk="0" h="3451" w="3451">
                    <a:moveTo>
                      <a:pt x="0" y="0"/>
                    </a:moveTo>
                    <a:lnTo>
                      <a:pt x="0"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5" name="Google Shape;5655;g11ecfa7e1b1_0_64"/>
              <p:cNvSpPr/>
              <p:nvPr/>
            </p:nvSpPr>
            <p:spPr>
              <a:xfrm>
                <a:off x="3876710" y="1881666"/>
                <a:ext cx="53749" cy="53765"/>
              </a:xfrm>
              <a:custGeom>
                <a:rect b="b" l="l" r="r" t="t"/>
                <a:pathLst>
                  <a:path extrusionOk="0" h="3452"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6" name="Google Shape;5656;g11ecfa7e1b1_0_64"/>
              <p:cNvSpPr/>
              <p:nvPr/>
            </p:nvSpPr>
            <p:spPr>
              <a:xfrm>
                <a:off x="3876710"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7" name="Google Shape;5657;g11ecfa7e1b1_0_64"/>
              <p:cNvSpPr/>
              <p:nvPr/>
            </p:nvSpPr>
            <p:spPr>
              <a:xfrm>
                <a:off x="3876710" y="1613075"/>
                <a:ext cx="53749" cy="53749"/>
              </a:xfrm>
              <a:custGeom>
                <a:rect b="b" l="l" r="r" t="t"/>
                <a:pathLst>
                  <a:path extrusionOk="0" h="3451" w="3451">
                    <a:moveTo>
                      <a:pt x="0" y="0"/>
                    </a:moveTo>
                    <a:lnTo>
                      <a:pt x="0" y="3451"/>
                    </a:lnTo>
                    <a:lnTo>
                      <a:pt x="3450" y="3451"/>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8" name="Google Shape;5658;g11ecfa7e1b1_0_64"/>
              <p:cNvSpPr/>
              <p:nvPr/>
            </p:nvSpPr>
            <p:spPr>
              <a:xfrm>
                <a:off x="3876150" y="1451345"/>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9" name="Google Shape;5659;g11ecfa7e1b1_0_64"/>
              <p:cNvSpPr/>
              <p:nvPr/>
            </p:nvSpPr>
            <p:spPr>
              <a:xfrm>
                <a:off x="3876710" y="1451905"/>
                <a:ext cx="53749" cy="53749"/>
              </a:xfrm>
              <a:custGeom>
                <a:rect b="b" l="l" r="r" t="t"/>
                <a:pathLst>
                  <a:path extrusionOk="0" h="3451" w="3451">
                    <a:moveTo>
                      <a:pt x="0" y="1"/>
                    </a:moveTo>
                    <a:lnTo>
                      <a:pt x="0" y="3451"/>
                    </a:lnTo>
                    <a:lnTo>
                      <a:pt x="3450" y="3451"/>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0" name="Google Shape;5660;g11ecfa7e1b1_0_64"/>
              <p:cNvSpPr/>
              <p:nvPr/>
            </p:nvSpPr>
            <p:spPr>
              <a:xfrm>
                <a:off x="3876150" y="139761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1" name="Google Shape;5661;g11ecfa7e1b1_0_64"/>
              <p:cNvSpPr/>
              <p:nvPr/>
            </p:nvSpPr>
            <p:spPr>
              <a:xfrm>
                <a:off x="3876710" y="1398156"/>
                <a:ext cx="53749" cy="53765"/>
              </a:xfrm>
              <a:custGeom>
                <a:rect b="b" l="l" r="r" t="t"/>
                <a:pathLst>
                  <a:path extrusionOk="0" h="3452" w="3451">
                    <a:moveTo>
                      <a:pt x="0" y="0"/>
                    </a:moveTo>
                    <a:lnTo>
                      <a:pt x="0" y="3452"/>
                    </a:lnTo>
                    <a:lnTo>
                      <a:pt x="3450" y="3452"/>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2" name="Google Shape;5662;g11ecfa7e1b1_0_64"/>
              <p:cNvSpPr/>
              <p:nvPr/>
            </p:nvSpPr>
            <p:spPr>
              <a:xfrm>
                <a:off x="3823008" y="1881666"/>
                <a:ext cx="53687" cy="53765"/>
              </a:xfrm>
              <a:custGeom>
                <a:rect b="b" l="l" r="r" t="t"/>
                <a:pathLst>
                  <a:path extrusionOk="0" h="3452" w="3447">
                    <a:moveTo>
                      <a:pt x="1" y="1"/>
                    </a:moveTo>
                    <a:lnTo>
                      <a:pt x="1"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3" name="Google Shape;5663;g11ecfa7e1b1_0_64"/>
              <p:cNvSpPr/>
              <p:nvPr/>
            </p:nvSpPr>
            <p:spPr>
              <a:xfrm>
                <a:off x="3823008" y="1613075"/>
                <a:ext cx="53687" cy="53749"/>
              </a:xfrm>
              <a:custGeom>
                <a:rect b="b" l="l" r="r" t="t"/>
                <a:pathLst>
                  <a:path extrusionOk="0" h="3451" w="3447">
                    <a:moveTo>
                      <a:pt x="1" y="0"/>
                    </a:moveTo>
                    <a:lnTo>
                      <a:pt x="1" y="3451"/>
                    </a:lnTo>
                    <a:lnTo>
                      <a:pt x="3447" y="3451"/>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4" name="Google Shape;5664;g11ecfa7e1b1_0_64"/>
              <p:cNvSpPr/>
              <p:nvPr/>
            </p:nvSpPr>
            <p:spPr>
              <a:xfrm>
                <a:off x="3822478" y="1558781"/>
                <a:ext cx="54777" cy="54840"/>
              </a:xfrm>
              <a:custGeom>
                <a:rect b="b" l="l" r="r" t="t"/>
                <a:pathLst>
                  <a:path extrusionOk="0" h="3521" w="3517">
                    <a:moveTo>
                      <a:pt x="0" y="1"/>
                    </a:moveTo>
                    <a:lnTo>
                      <a:pt x="0"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5" name="Google Shape;5665;g11ecfa7e1b1_0_64"/>
              <p:cNvSpPr/>
              <p:nvPr/>
            </p:nvSpPr>
            <p:spPr>
              <a:xfrm>
                <a:off x="3823008" y="1559342"/>
                <a:ext cx="53687" cy="53749"/>
              </a:xfrm>
              <a:custGeom>
                <a:rect b="b" l="l" r="r" t="t"/>
                <a:pathLst>
                  <a:path extrusionOk="0" h="3451" w="3447">
                    <a:moveTo>
                      <a:pt x="1" y="0"/>
                    </a:moveTo>
                    <a:lnTo>
                      <a:pt x="1" y="3450"/>
                    </a:lnTo>
                    <a:lnTo>
                      <a:pt x="3447" y="3450"/>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6" name="Google Shape;5666;g11ecfa7e1b1_0_64"/>
              <p:cNvSpPr/>
              <p:nvPr/>
            </p:nvSpPr>
            <p:spPr>
              <a:xfrm>
                <a:off x="3822478" y="1505094"/>
                <a:ext cx="54777" cy="54793"/>
              </a:xfrm>
              <a:custGeom>
                <a:rect b="b" l="l" r="r" t="t"/>
                <a:pathLst>
                  <a:path extrusionOk="0" h="3518" w="3517">
                    <a:moveTo>
                      <a:pt x="0" y="0"/>
                    </a:moveTo>
                    <a:lnTo>
                      <a:pt x="0" y="3518"/>
                    </a:lnTo>
                    <a:lnTo>
                      <a:pt x="3517" y="3518"/>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7" name="Google Shape;5667;g11ecfa7e1b1_0_64"/>
              <p:cNvSpPr/>
              <p:nvPr/>
            </p:nvSpPr>
            <p:spPr>
              <a:xfrm>
                <a:off x="3823008" y="1505639"/>
                <a:ext cx="53687" cy="53718"/>
              </a:xfrm>
              <a:custGeom>
                <a:rect b="b" l="l" r="r" t="t"/>
                <a:pathLst>
                  <a:path extrusionOk="0" h="3449" w="3447">
                    <a:moveTo>
                      <a:pt x="1" y="1"/>
                    </a:moveTo>
                    <a:lnTo>
                      <a:pt x="1" y="3448"/>
                    </a:lnTo>
                    <a:lnTo>
                      <a:pt x="3447" y="3448"/>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8" name="Google Shape;5668;g11ecfa7e1b1_0_64"/>
              <p:cNvSpPr/>
              <p:nvPr/>
            </p:nvSpPr>
            <p:spPr>
              <a:xfrm>
                <a:off x="3822478" y="1343924"/>
                <a:ext cx="54777" cy="54793"/>
              </a:xfrm>
              <a:custGeom>
                <a:rect b="b" l="l" r="r" t="t"/>
                <a:pathLst>
                  <a:path extrusionOk="0" h="3518" w="3517">
                    <a:moveTo>
                      <a:pt x="0" y="0"/>
                    </a:moveTo>
                    <a:lnTo>
                      <a:pt x="0" y="3518"/>
                    </a:lnTo>
                    <a:lnTo>
                      <a:pt x="3517" y="3518"/>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9" name="Google Shape;5669;g11ecfa7e1b1_0_64"/>
              <p:cNvSpPr/>
              <p:nvPr/>
            </p:nvSpPr>
            <p:spPr>
              <a:xfrm>
                <a:off x="3823008" y="1344469"/>
                <a:ext cx="53687" cy="53703"/>
              </a:xfrm>
              <a:custGeom>
                <a:rect b="b" l="l" r="r" t="t"/>
                <a:pathLst>
                  <a:path extrusionOk="0" h="3448" w="3447">
                    <a:moveTo>
                      <a:pt x="1" y="1"/>
                    </a:moveTo>
                    <a:lnTo>
                      <a:pt x="1" y="3447"/>
                    </a:lnTo>
                    <a:lnTo>
                      <a:pt x="3447" y="3447"/>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0" name="Google Shape;5670;g11ecfa7e1b1_0_64"/>
              <p:cNvSpPr/>
              <p:nvPr/>
            </p:nvSpPr>
            <p:spPr>
              <a:xfrm>
                <a:off x="3822478" y="1290190"/>
                <a:ext cx="54777" cy="54840"/>
              </a:xfrm>
              <a:custGeom>
                <a:rect b="b" l="l" r="r" t="t"/>
                <a:pathLst>
                  <a:path extrusionOk="0" h="3521" w="3517">
                    <a:moveTo>
                      <a:pt x="0" y="0"/>
                    </a:moveTo>
                    <a:lnTo>
                      <a:pt x="0" y="3520"/>
                    </a:lnTo>
                    <a:lnTo>
                      <a:pt x="3517" y="3520"/>
                    </a:lnTo>
                    <a:lnTo>
                      <a:pt x="351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1" name="Google Shape;5671;g11ecfa7e1b1_0_64"/>
              <p:cNvSpPr/>
              <p:nvPr/>
            </p:nvSpPr>
            <p:spPr>
              <a:xfrm>
                <a:off x="3823008" y="1290720"/>
                <a:ext cx="53687" cy="53765"/>
              </a:xfrm>
              <a:custGeom>
                <a:rect b="b" l="l" r="r" t="t"/>
                <a:pathLst>
                  <a:path extrusionOk="0" h="3452" w="3447">
                    <a:moveTo>
                      <a:pt x="1" y="0"/>
                    </a:moveTo>
                    <a:lnTo>
                      <a:pt x="1" y="3452"/>
                    </a:lnTo>
                    <a:lnTo>
                      <a:pt x="3447" y="3452"/>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2" name="Google Shape;5672;g11ecfa7e1b1_0_64"/>
              <p:cNvSpPr/>
              <p:nvPr/>
            </p:nvSpPr>
            <p:spPr>
              <a:xfrm>
                <a:off x="3769274" y="1881666"/>
                <a:ext cx="53749" cy="53765"/>
              </a:xfrm>
              <a:custGeom>
                <a:rect b="b" l="l" r="r" t="t"/>
                <a:pathLst>
                  <a:path extrusionOk="0" h="3452" w="3451">
                    <a:moveTo>
                      <a:pt x="1" y="1"/>
                    </a:moveTo>
                    <a:lnTo>
                      <a:pt x="1" y="3451"/>
                    </a:lnTo>
                    <a:lnTo>
                      <a:pt x="3451" y="3451"/>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3" name="Google Shape;5673;g11ecfa7e1b1_0_64"/>
              <p:cNvSpPr/>
              <p:nvPr/>
            </p:nvSpPr>
            <p:spPr>
              <a:xfrm>
                <a:off x="3769274" y="1613075"/>
                <a:ext cx="53749" cy="53749"/>
              </a:xfrm>
              <a:custGeom>
                <a:rect b="b" l="l" r="r" t="t"/>
                <a:pathLst>
                  <a:path extrusionOk="0" h="3451" w="3451">
                    <a:moveTo>
                      <a:pt x="1" y="0"/>
                    </a:moveTo>
                    <a:lnTo>
                      <a:pt x="1" y="3451"/>
                    </a:lnTo>
                    <a:lnTo>
                      <a:pt x="3451" y="3451"/>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4" name="Google Shape;5674;g11ecfa7e1b1_0_64"/>
              <p:cNvSpPr/>
              <p:nvPr/>
            </p:nvSpPr>
            <p:spPr>
              <a:xfrm>
                <a:off x="3715587" y="1881666"/>
                <a:ext cx="53703" cy="53765"/>
              </a:xfrm>
              <a:custGeom>
                <a:rect b="b" l="l" r="r" t="t"/>
                <a:pathLst>
                  <a:path extrusionOk="0" h="3452" w="3448">
                    <a:moveTo>
                      <a:pt x="0" y="1"/>
                    </a:moveTo>
                    <a:lnTo>
                      <a:pt x="0" y="3451"/>
                    </a:lnTo>
                    <a:lnTo>
                      <a:pt x="3448" y="3451"/>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5" name="Google Shape;5675;g11ecfa7e1b1_0_64"/>
              <p:cNvSpPr/>
              <p:nvPr/>
            </p:nvSpPr>
            <p:spPr>
              <a:xfrm>
                <a:off x="3715587" y="1613075"/>
                <a:ext cx="53703" cy="53749"/>
              </a:xfrm>
              <a:custGeom>
                <a:rect b="b" l="l" r="r" t="t"/>
                <a:pathLst>
                  <a:path extrusionOk="0" h="3451" w="3448">
                    <a:moveTo>
                      <a:pt x="0" y="0"/>
                    </a:moveTo>
                    <a:lnTo>
                      <a:pt x="0" y="3451"/>
                    </a:lnTo>
                    <a:lnTo>
                      <a:pt x="3448" y="3451"/>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6" name="Google Shape;5676;g11ecfa7e1b1_0_64"/>
              <p:cNvSpPr/>
              <p:nvPr/>
            </p:nvSpPr>
            <p:spPr>
              <a:xfrm>
                <a:off x="3661308" y="1988604"/>
                <a:ext cx="54840" cy="54808"/>
              </a:xfrm>
              <a:custGeom>
                <a:rect b="b" l="l" r="r" t="t"/>
                <a:pathLst>
                  <a:path extrusionOk="0" h="3519" w="3521">
                    <a:moveTo>
                      <a:pt x="1" y="1"/>
                    </a:moveTo>
                    <a:lnTo>
                      <a:pt x="1" y="3519"/>
                    </a:lnTo>
                    <a:lnTo>
                      <a:pt x="3521" y="3519"/>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7" name="Google Shape;5677;g11ecfa7e1b1_0_64"/>
              <p:cNvSpPr/>
              <p:nvPr/>
            </p:nvSpPr>
            <p:spPr>
              <a:xfrm>
                <a:off x="3661838" y="1989165"/>
                <a:ext cx="53765" cy="53687"/>
              </a:xfrm>
              <a:custGeom>
                <a:rect b="b" l="l" r="r" t="t"/>
                <a:pathLst>
                  <a:path extrusionOk="0" h="3447" w="3452">
                    <a:moveTo>
                      <a:pt x="1" y="1"/>
                    </a:moveTo>
                    <a:lnTo>
                      <a:pt x="1" y="3447"/>
                    </a:lnTo>
                    <a:lnTo>
                      <a:pt x="3451" y="3447"/>
                    </a:lnTo>
                    <a:lnTo>
                      <a:pt x="345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8" name="Google Shape;5678;g11ecfa7e1b1_0_64"/>
              <p:cNvSpPr/>
              <p:nvPr/>
            </p:nvSpPr>
            <p:spPr>
              <a:xfrm>
                <a:off x="3661308" y="193487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9" name="Google Shape;5679;g11ecfa7e1b1_0_64"/>
              <p:cNvSpPr/>
              <p:nvPr/>
            </p:nvSpPr>
            <p:spPr>
              <a:xfrm>
                <a:off x="3661838" y="1935416"/>
                <a:ext cx="53765" cy="53765"/>
              </a:xfrm>
              <a:custGeom>
                <a:rect b="b" l="l" r="r" t="t"/>
                <a:pathLst>
                  <a:path extrusionOk="0" h="3452" w="3452">
                    <a:moveTo>
                      <a:pt x="1" y="0"/>
                    </a:moveTo>
                    <a:lnTo>
                      <a:pt x="1" y="3452"/>
                    </a:lnTo>
                    <a:lnTo>
                      <a:pt x="3451" y="3452"/>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0" name="Google Shape;5680;g11ecfa7e1b1_0_64"/>
              <p:cNvSpPr/>
              <p:nvPr/>
            </p:nvSpPr>
            <p:spPr>
              <a:xfrm>
                <a:off x="3661308" y="1558781"/>
                <a:ext cx="54840" cy="54840"/>
              </a:xfrm>
              <a:custGeom>
                <a:rect b="b" l="l" r="r" t="t"/>
                <a:pathLst>
                  <a:path extrusionOk="0" h="3521"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1" name="Google Shape;5681;g11ecfa7e1b1_0_64"/>
              <p:cNvSpPr/>
              <p:nvPr/>
            </p:nvSpPr>
            <p:spPr>
              <a:xfrm>
                <a:off x="3661838" y="1559342"/>
                <a:ext cx="53765" cy="53749"/>
              </a:xfrm>
              <a:custGeom>
                <a:rect b="b" l="l" r="r" t="t"/>
                <a:pathLst>
                  <a:path extrusionOk="0" h="3451" w="3452">
                    <a:moveTo>
                      <a:pt x="1" y="0"/>
                    </a:moveTo>
                    <a:lnTo>
                      <a:pt x="1" y="3450"/>
                    </a:lnTo>
                    <a:lnTo>
                      <a:pt x="3451" y="3450"/>
                    </a:lnTo>
                    <a:lnTo>
                      <a:pt x="345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2" name="Google Shape;5682;g11ecfa7e1b1_0_64"/>
              <p:cNvSpPr/>
              <p:nvPr/>
            </p:nvSpPr>
            <p:spPr>
              <a:xfrm>
                <a:off x="3608088" y="2042836"/>
                <a:ext cx="53765" cy="53749"/>
              </a:xfrm>
              <a:custGeom>
                <a:rect b="b" l="l" r="r" t="t"/>
                <a:pathLst>
                  <a:path extrusionOk="0" h="3451" w="3452">
                    <a:moveTo>
                      <a:pt x="0" y="1"/>
                    </a:moveTo>
                    <a:lnTo>
                      <a:pt x="0" y="3451"/>
                    </a:lnTo>
                    <a:lnTo>
                      <a:pt x="3452" y="3451"/>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3" name="Google Shape;5683;g11ecfa7e1b1_0_64"/>
              <p:cNvSpPr/>
              <p:nvPr/>
            </p:nvSpPr>
            <p:spPr>
              <a:xfrm>
                <a:off x="3608088" y="172051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4" name="Google Shape;5684;g11ecfa7e1b1_0_64"/>
              <p:cNvSpPr/>
              <p:nvPr/>
            </p:nvSpPr>
            <p:spPr>
              <a:xfrm>
                <a:off x="3607559" y="1558781"/>
                <a:ext cx="54840" cy="54840"/>
              </a:xfrm>
              <a:custGeom>
                <a:rect b="b" l="l" r="r" t="t"/>
                <a:pathLst>
                  <a:path extrusionOk="0" h="3521" w="3521">
                    <a:moveTo>
                      <a:pt x="0" y="1"/>
                    </a:moveTo>
                    <a:lnTo>
                      <a:pt x="0" y="3521"/>
                    </a:lnTo>
                    <a:lnTo>
                      <a:pt x="3520" y="3521"/>
                    </a:lnTo>
                    <a:lnTo>
                      <a:pt x="352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5" name="Google Shape;5685;g11ecfa7e1b1_0_64"/>
              <p:cNvSpPr/>
              <p:nvPr/>
            </p:nvSpPr>
            <p:spPr>
              <a:xfrm>
                <a:off x="3608088" y="1559342"/>
                <a:ext cx="53765" cy="53749"/>
              </a:xfrm>
              <a:custGeom>
                <a:rect b="b" l="l" r="r" t="t"/>
                <a:pathLst>
                  <a:path extrusionOk="0" h="3451" w="3452">
                    <a:moveTo>
                      <a:pt x="0" y="0"/>
                    </a:moveTo>
                    <a:lnTo>
                      <a:pt x="0"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6" name="Google Shape;5686;g11ecfa7e1b1_0_64"/>
              <p:cNvSpPr/>
              <p:nvPr/>
            </p:nvSpPr>
            <p:spPr>
              <a:xfrm>
                <a:off x="3553872" y="2096041"/>
                <a:ext cx="54793" cy="54840"/>
              </a:xfrm>
              <a:custGeom>
                <a:rect b="b" l="l" r="r" t="t"/>
                <a:pathLst>
                  <a:path extrusionOk="0" h="3521" w="3518">
                    <a:moveTo>
                      <a:pt x="1" y="1"/>
                    </a:moveTo>
                    <a:lnTo>
                      <a:pt x="1"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7" name="Google Shape;5687;g11ecfa7e1b1_0_64"/>
              <p:cNvSpPr/>
              <p:nvPr/>
            </p:nvSpPr>
            <p:spPr>
              <a:xfrm>
                <a:off x="3554417" y="2096570"/>
                <a:ext cx="53703" cy="53780"/>
              </a:xfrm>
              <a:custGeom>
                <a:rect b="b" l="l" r="r" t="t"/>
                <a:pathLst>
                  <a:path extrusionOk="0" h="3453" w="3448">
                    <a:moveTo>
                      <a:pt x="0" y="1"/>
                    </a:moveTo>
                    <a:lnTo>
                      <a:pt x="0" y="3452"/>
                    </a:lnTo>
                    <a:lnTo>
                      <a:pt x="3448" y="3452"/>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8" name="Google Shape;5688;g11ecfa7e1b1_0_64"/>
              <p:cNvSpPr/>
              <p:nvPr/>
            </p:nvSpPr>
            <p:spPr>
              <a:xfrm>
                <a:off x="3554417" y="1774246"/>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9" name="Google Shape;5689;g11ecfa7e1b1_0_64"/>
              <p:cNvSpPr/>
              <p:nvPr/>
            </p:nvSpPr>
            <p:spPr>
              <a:xfrm>
                <a:off x="3554417" y="172051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0" name="Google Shape;5690;g11ecfa7e1b1_0_64"/>
              <p:cNvSpPr/>
              <p:nvPr/>
            </p:nvSpPr>
            <p:spPr>
              <a:xfrm>
                <a:off x="3554417" y="1666809"/>
                <a:ext cx="53703" cy="53718"/>
              </a:xfrm>
              <a:custGeom>
                <a:rect b="b" l="l" r="r" t="t"/>
                <a:pathLst>
                  <a:path extrusionOk="0" h="3449" w="3448">
                    <a:moveTo>
                      <a:pt x="0" y="1"/>
                    </a:moveTo>
                    <a:lnTo>
                      <a:pt x="0" y="3448"/>
                    </a:lnTo>
                    <a:lnTo>
                      <a:pt x="3448" y="3448"/>
                    </a:lnTo>
                    <a:lnTo>
                      <a:pt x="344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1" name="Google Shape;5691;g11ecfa7e1b1_0_64"/>
              <p:cNvSpPr/>
              <p:nvPr/>
            </p:nvSpPr>
            <p:spPr>
              <a:xfrm>
                <a:off x="3553872" y="1558781"/>
                <a:ext cx="54793" cy="54840"/>
              </a:xfrm>
              <a:custGeom>
                <a:rect b="b" l="l" r="r" t="t"/>
                <a:pathLst>
                  <a:path extrusionOk="0" h="3521" w="3518">
                    <a:moveTo>
                      <a:pt x="1" y="1"/>
                    </a:moveTo>
                    <a:lnTo>
                      <a:pt x="1" y="3521"/>
                    </a:lnTo>
                    <a:lnTo>
                      <a:pt x="3517" y="3521"/>
                    </a:lnTo>
                    <a:lnTo>
                      <a:pt x="351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2" name="Google Shape;5692;g11ecfa7e1b1_0_64"/>
              <p:cNvSpPr/>
              <p:nvPr/>
            </p:nvSpPr>
            <p:spPr>
              <a:xfrm>
                <a:off x="3554417" y="1559342"/>
                <a:ext cx="53703" cy="53749"/>
              </a:xfrm>
              <a:custGeom>
                <a:rect b="b" l="l" r="r" t="t"/>
                <a:pathLst>
                  <a:path extrusionOk="0" h="3451" w="3448">
                    <a:moveTo>
                      <a:pt x="0" y="0"/>
                    </a:moveTo>
                    <a:lnTo>
                      <a:pt x="0" y="3450"/>
                    </a:lnTo>
                    <a:lnTo>
                      <a:pt x="3448" y="3450"/>
                    </a:lnTo>
                    <a:lnTo>
                      <a:pt x="344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3" name="Google Shape;5693;g11ecfa7e1b1_0_64"/>
              <p:cNvSpPr/>
              <p:nvPr/>
            </p:nvSpPr>
            <p:spPr>
              <a:xfrm>
                <a:off x="3500122" y="209604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4" name="Google Shape;5694;g11ecfa7e1b1_0_64"/>
              <p:cNvSpPr/>
              <p:nvPr/>
            </p:nvSpPr>
            <p:spPr>
              <a:xfrm>
                <a:off x="3500683" y="2096570"/>
                <a:ext cx="53749" cy="53780"/>
              </a:xfrm>
              <a:custGeom>
                <a:rect b="b" l="l" r="r" t="t"/>
                <a:pathLst>
                  <a:path extrusionOk="0" h="3453" w="3451">
                    <a:moveTo>
                      <a:pt x="0" y="1"/>
                    </a:moveTo>
                    <a:lnTo>
                      <a:pt x="0" y="3452"/>
                    </a:lnTo>
                    <a:lnTo>
                      <a:pt x="3450" y="3452"/>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5" name="Google Shape;5695;g11ecfa7e1b1_0_64"/>
              <p:cNvSpPr/>
              <p:nvPr/>
            </p:nvSpPr>
            <p:spPr>
              <a:xfrm>
                <a:off x="3500683" y="172051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6" name="Google Shape;5696;g11ecfa7e1b1_0_64"/>
              <p:cNvSpPr/>
              <p:nvPr/>
            </p:nvSpPr>
            <p:spPr>
              <a:xfrm>
                <a:off x="3500122" y="155878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7" name="Google Shape;5697;g11ecfa7e1b1_0_64"/>
              <p:cNvSpPr/>
              <p:nvPr/>
            </p:nvSpPr>
            <p:spPr>
              <a:xfrm>
                <a:off x="3500683" y="1559342"/>
                <a:ext cx="53749" cy="53749"/>
              </a:xfrm>
              <a:custGeom>
                <a:rect b="b" l="l" r="r" t="t"/>
                <a:pathLst>
                  <a:path extrusionOk="0" h="3451" w="3451">
                    <a:moveTo>
                      <a:pt x="0" y="0"/>
                    </a:moveTo>
                    <a:lnTo>
                      <a:pt x="0" y="3450"/>
                    </a:lnTo>
                    <a:lnTo>
                      <a:pt x="3450" y="3450"/>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8" name="Google Shape;5698;g11ecfa7e1b1_0_64"/>
              <p:cNvSpPr/>
              <p:nvPr/>
            </p:nvSpPr>
            <p:spPr>
              <a:xfrm>
                <a:off x="3446389" y="2096041"/>
                <a:ext cx="54840" cy="54840"/>
              </a:xfrm>
              <a:custGeom>
                <a:rect b="b" l="l" r="r" t="t"/>
                <a:pathLst>
                  <a:path extrusionOk="0" h="3521" w="3521">
                    <a:moveTo>
                      <a:pt x="0" y="1"/>
                    </a:moveTo>
                    <a:lnTo>
                      <a:pt x="0"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9" name="Google Shape;5699;g11ecfa7e1b1_0_64"/>
              <p:cNvSpPr/>
              <p:nvPr/>
            </p:nvSpPr>
            <p:spPr>
              <a:xfrm>
                <a:off x="3446918" y="2096570"/>
                <a:ext cx="53780" cy="53780"/>
              </a:xfrm>
              <a:custGeom>
                <a:rect b="b" l="l" r="r" t="t"/>
                <a:pathLst>
                  <a:path extrusionOk="0" h="3453" w="3453">
                    <a:moveTo>
                      <a:pt x="1" y="1"/>
                    </a:moveTo>
                    <a:lnTo>
                      <a:pt x="1" y="3452"/>
                    </a:lnTo>
                    <a:lnTo>
                      <a:pt x="3452" y="3452"/>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0" name="Google Shape;5700;g11ecfa7e1b1_0_64"/>
              <p:cNvSpPr/>
              <p:nvPr/>
            </p:nvSpPr>
            <p:spPr>
              <a:xfrm>
                <a:off x="3446389" y="1719951"/>
                <a:ext cx="54840" cy="54840"/>
              </a:xfrm>
              <a:custGeom>
                <a:rect b="b" l="l" r="r" t="t"/>
                <a:pathLst>
                  <a:path extrusionOk="0" h="3521" w="3521">
                    <a:moveTo>
                      <a:pt x="0" y="0"/>
                    </a:moveTo>
                    <a:lnTo>
                      <a:pt x="0" y="3521"/>
                    </a:lnTo>
                    <a:lnTo>
                      <a:pt x="3521" y="3521"/>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1" name="Google Shape;5701;g11ecfa7e1b1_0_64"/>
              <p:cNvSpPr/>
              <p:nvPr/>
            </p:nvSpPr>
            <p:spPr>
              <a:xfrm>
                <a:off x="3446918" y="1720512"/>
                <a:ext cx="53780" cy="53749"/>
              </a:xfrm>
              <a:custGeom>
                <a:rect b="b" l="l" r="r" t="t"/>
                <a:pathLst>
                  <a:path extrusionOk="0" h="3451" w="3453">
                    <a:moveTo>
                      <a:pt x="1" y="0"/>
                    </a:moveTo>
                    <a:lnTo>
                      <a:pt x="1" y="3450"/>
                    </a:lnTo>
                    <a:lnTo>
                      <a:pt x="3452" y="3450"/>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2" name="Google Shape;5702;g11ecfa7e1b1_0_64"/>
              <p:cNvSpPr/>
              <p:nvPr/>
            </p:nvSpPr>
            <p:spPr>
              <a:xfrm>
                <a:off x="3446389" y="1666280"/>
                <a:ext cx="54840" cy="54777"/>
              </a:xfrm>
              <a:custGeom>
                <a:rect b="b" l="l" r="r" t="t"/>
                <a:pathLst>
                  <a:path extrusionOk="0" h="3517" w="3521">
                    <a:moveTo>
                      <a:pt x="0" y="0"/>
                    </a:moveTo>
                    <a:lnTo>
                      <a:pt x="0" y="3517"/>
                    </a:lnTo>
                    <a:lnTo>
                      <a:pt x="3521" y="3517"/>
                    </a:lnTo>
                    <a:lnTo>
                      <a:pt x="3521"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3" name="Google Shape;5703;g11ecfa7e1b1_0_64"/>
              <p:cNvSpPr/>
              <p:nvPr/>
            </p:nvSpPr>
            <p:spPr>
              <a:xfrm>
                <a:off x="3446918" y="1666809"/>
                <a:ext cx="53780" cy="53718"/>
              </a:xfrm>
              <a:custGeom>
                <a:rect b="b" l="l" r="r" t="t"/>
                <a:pathLst>
                  <a:path extrusionOk="0" h="3449" w="3453">
                    <a:moveTo>
                      <a:pt x="1" y="1"/>
                    </a:moveTo>
                    <a:lnTo>
                      <a:pt x="1" y="3448"/>
                    </a:lnTo>
                    <a:lnTo>
                      <a:pt x="3452" y="3448"/>
                    </a:lnTo>
                    <a:lnTo>
                      <a:pt x="3452"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4" name="Google Shape;5704;g11ecfa7e1b1_0_64"/>
              <p:cNvSpPr/>
              <p:nvPr/>
            </p:nvSpPr>
            <p:spPr>
              <a:xfrm>
                <a:off x="3446389" y="1612515"/>
                <a:ext cx="54840" cy="54871"/>
              </a:xfrm>
              <a:custGeom>
                <a:rect b="b" l="l" r="r" t="t"/>
                <a:pathLst>
                  <a:path extrusionOk="0" h="3523" w="3521">
                    <a:moveTo>
                      <a:pt x="0" y="1"/>
                    </a:moveTo>
                    <a:lnTo>
                      <a:pt x="0" y="3522"/>
                    </a:lnTo>
                    <a:lnTo>
                      <a:pt x="3521" y="3522"/>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5" name="Google Shape;5705;g11ecfa7e1b1_0_64"/>
              <p:cNvSpPr/>
              <p:nvPr/>
            </p:nvSpPr>
            <p:spPr>
              <a:xfrm>
                <a:off x="3446918" y="1613075"/>
                <a:ext cx="53780" cy="53749"/>
              </a:xfrm>
              <a:custGeom>
                <a:rect b="b" l="l" r="r" t="t"/>
                <a:pathLst>
                  <a:path extrusionOk="0" h="3451" w="3453">
                    <a:moveTo>
                      <a:pt x="1" y="0"/>
                    </a:moveTo>
                    <a:lnTo>
                      <a:pt x="1" y="3451"/>
                    </a:lnTo>
                    <a:lnTo>
                      <a:pt x="3452" y="3451"/>
                    </a:lnTo>
                    <a:lnTo>
                      <a:pt x="3452"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6" name="Google Shape;5706;g11ecfa7e1b1_0_64"/>
              <p:cNvSpPr/>
              <p:nvPr/>
            </p:nvSpPr>
            <p:spPr>
              <a:xfrm>
                <a:off x="3393247" y="2042836"/>
                <a:ext cx="53687" cy="53749"/>
              </a:xfrm>
              <a:custGeom>
                <a:rect b="b" l="l" r="r" t="t"/>
                <a:pathLst>
                  <a:path extrusionOk="0" h="3451" w="3447">
                    <a:moveTo>
                      <a:pt x="0" y="1"/>
                    </a:moveTo>
                    <a:lnTo>
                      <a:pt x="0"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7" name="Google Shape;5707;g11ecfa7e1b1_0_64"/>
              <p:cNvSpPr/>
              <p:nvPr/>
            </p:nvSpPr>
            <p:spPr>
              <a:xfrm>
                <a:off x="3392686" y="1881137"/>
                <a:ext cx="54808" cy="54840"/>
              </a:xfrm>
              <a:custGeom>
                <a:rect b="b" l="l" r="r" t="t"/>
                <a:pathLst>
                  <a:path extrusionOk="0" h="3521" w="3519">
                    <a:moveTo>
                      <a:pt x="1" y="1"/>
                    </a:moveTo>
                    <a:lnTo>
                      <a:pt x="1" y="3521"/>
                    </a:lnTo>
                    <a:lnTo>
                      <a:pt x="3518" y="3521"/>
                    </a:lnTo>
                    <a:lnTo>
                      <a:pt x="351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8" name="Google Shape;5708;g11ecfa7e1b1_0_64"/>
              <p:cNvSpPr/>
              <p:nvPr/>
            </p:nvSpPr>
            <p:spPr>
              <a:xfrm>
                <a:off x="3393247" y="1881666"/>
                <a:ext cx="53687" cy="53765"/>
              </a:xfrm>
              <a:custGeom>
                <a:rect b="b" l="l" r="r" t="t"/>
                <a:pathLst>
                  <a:path extrusionOk="0" h="3452" w="3447">
                    <a:moveTo>
                      <a:pt x="0" y="1"/>
                    </a:moveTo>
                    <a:lnTo>
                      <a:pt x="0" y="3451"/>
                    </a:lnTo>
                    <a:lnTo>
                      <a:pt x="3447" y="3451"/>
                    </a:lnTo>
                    <a:lnTo>
                      <a:pt x="3447"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9" name="Google Shape;5709;g11ecfa7e1b1_0_64"/>
              <p:cNvSpPr/>
              <p:nvPr/>
            </p:nvSpPr>
            <p:spPr>
              <a:xfrm>
                <a:off x="3392686" y="1827450"/>
                <a:ext cx="54808" cy="54793"/>
              </a:xfrm>
              <a:custGeom>
                <a:rect b="b" l="l" r="r" t="t"/>
                <a:pathLst>
                  <a:path extrusionOk="0" h="3518" w="3519">
                    <a:moveTo>
                      <a:pt x="1" y="0"/>
                    </a:moveTo>
                    <a:lnTo>
                      <a:pt x="1" y="3518"/>
                    </a:lnTo>
                    <a:lnTo>
                      <a:pt x="3518" y="3518"/>
                    </a:lnTo>
                    <a:lnTo>
                      <a:pt x="3518"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0" name="Google Shape;5710;g11ecfa7e1b1_0_64"/>
              <p:cNvSpPr/>
              <p:nvPr/>
            </p:nvSpPr>
            <p:spPr>
              <a:xfrm>
                <a:off x="3393247" y="1827979"/>
                <a:ext cx="53687" cy="53703"/>
              </a:xfrm>
              <a:custGeom>
                <a:rect b="b" l="l" r="r" t="t"/>
                <a:pathLst>
                  <a:path extrusionOk="0" h="3448" w="3447">
                    <a:moveTo>
                      <a:pt x="0" y="0"/>
                    </a:moveTo>
                    <a:lnTo>
                      <a:pt x="0" y="3448"/>
                    </a:lnTo>
                    <a:lnTo>
                      <a:pt x="3447" y="3448"/>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1" name="Google Shape;5711;g11ecfa7e1b1_0_64"/>
              <p:cNvSpPr/>
              <p:nvPr/>
            </p:nvSpPr>
            <p:spPr>
              <a:xfrm>
                <a:off x="3392686" y="1773700"/>
                <a:ext cx="54808" cy="54855"/>
              </a:xfrm>
              <a:custGeom>
                <a:rect b="b" l="l" r="r" t="t"/>
                <a:pathLst>
                  <a:path extrusionOk="0" h="3522" w="3519">
                    <a:moveTo>
                      <a:pt x="1" y="1"/>
                    </a:moveTo>
                    <a:lnTo>
                      <a:pt x="1" y="3521"/>
                    </a:lnTo>
                    <a:lnTo>
                      <a:pt x="3518" y="3521"/>
                    </a:lnTo>
                    <a:lnTo>
                      <a:pt x="3518"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2" name="Google Shape;5712;g11ecfa7e1b1_0_64"/>
              <p:cNvSpPr/>
              <p:nvPr/>
            </p:nvSpPr>
            <p:spPr>
              <a:xfrm>
                <a:off x="3393247" y="1774246"/>
                <a:ext cx="53687" cy="53749"/>
              </a:xfrm>
              <a:custGeom>
                <a:rect b="b" l="l" r="r" t="t"/>
                <a:pathLst>
                  <a:path extrusionOk="0" h="3451" w="3447">
                    <a:moveTo>
                      <a:pt x="0" y="0"/>
                    </a:moveTo>
                    <a:lnTo>
                      <a:pt x="0" y="3450"/>
                    </a:lnTo>
                    <a:lnTo>
                      <a:pt x="3447" y="3450"/>
                    </a:lnTo>
                    <a:lnTo>
                      <a:pt x="3447"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3" name="Google Shape;5713;g11ecfa7e1b1_0_64"/>
              <p:cNvSpPr/>
              <p:nvPr/>
            </p:nvSpPr>
            <p:spPr>
              <a:xfrm>
                <a:off x="3338952" y="1988604"/>
                <a:ext cx="54840" cy="54808"/>
              </a:xfrm>
              <a:custGeom>
                <a:rect b="b" l="l" r="r" t="t"/>
                <a:pathLst>
                  <a:path extrusionOk="0" h="3519" w="3521">
                    <a:moveTo>
                      <a:pt x="1" y="1"/>
                    </a:moveTo>
                    <a:lnTo>
                      <a:pt x="1" y="3519"/>
                    </a:lnTo>
                    <a:lnTo>
                      <a:pt x="3521" y="3519"/>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4" name="Google Shape;5714;g11ecfa7e1b1_0_64"/>
              <p:cNvSpPr/>
              <p:nvPr/>
            </p:nvSpPr>
            <p:spPr>
              <a:xfrm>
                <a:off x="3339513" y="1989165"/>
                <a:ext cx="53749" cy="53687"/>
              </a:xfrm>
              <a:custGeom>
                <a:rect b="b" l="l" r="r" t="t"/>
                <a:pathLst>
                  <a:path extrusionOk="0" h="3447" w="3451">
                    <a:moveTo>
                      <a:pt x="0" y="1"/>
                    </a:moveTo>
                    <a:lnTo>
                      <a:pt x="0" y="3447"/>
                    </a:lnTo>
                    <a:lnTo>
                      <a:pt x="3450" y="3447"/>
                    </a:lnTo>
                    <a:lnTo>
                      <a:pt x="3450"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5" name="Google Shape;5715;g11ecfa7e1b1_0_64"/>
              <p:cNvSpPr/>
              <p:nvPr/>
            </p:nvSpPr>
            <p:spPr>
              <a:xfrm>
                <a:off x="3338952" y="1934871"/>
                <a:ext cx="54840" cy="54855"/>
              </a:xfrm>
              <a:custGeom>
                <a:rect b="b" l="l" r="r" t="t"/>
                <a:pathLst>
                  <a:path extrusionOk="0" h="3522" w="3521">
                    <a:moveTo>
                      <a:pt x="1" y="1"/>
                    </a:moveTo>
                    <a:lnTo>
                      <a:pt x="1" y="3521"/>
                    </a:lnTo>
                    <a:lnTo>
                      <a:pt x="3521" y="3521"/>
                    </a:lnTo>
                    <a:lnTo>
                      <a:pt x="3521" y="1"/>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6" name="Google Shape;5716;g11ecfa7e1b1_0_64"/>
              <p:cNvSpPr/>
              <p:nvPr/>
            </p:nvSpPr>
            <p:spPr>
              <a:xfrm>
                <a:off x="3339513" y="1935416"/>
                <a:ext cx="53749" cy="53765"/>
              </a:xfrm>
              <a:custGeom>
                <a:rect b="b" l="l" r="r" t="t"/>
                <a:pathLst>
                  <a:path extrusionOk="0" h="3452" w="3451">
                    <a:moveTo>
                      <a:pt x="0" y="0"/>
                    </a:moveTo>
                    <a:lnTo>
                      <a:pt x="0" y="3452"/>
                    </a:lnTo>
                    <a:lnTo>
                      <a:pt x="3450" y="3452"/>
                    </a:lnTo>
                    <a:lnTo>
                      <a:pt x="3450" y="0"/>
                    </a:ln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0" name="Shape 5720"/>
        <p:cNvGrpSpPr/>
        <p:nvPr/>
      </p:nvGrpSpPr>
      <p:grpSpPr>
        <a:xfrm>
          <a:off x="0" y="0"/>
          <a:ext cx="0" cy="0"/>
          <a:chOff x="0" y="0"/>
          <a:chExt cx="0" cy="0"/>
        </a:xfrm>
      </p:grpSpPr>
      <p:sp>
        <p:nvSpPr>
          <p:cNvPr id="5721" name="Google Shape;5721;p36"/>
          <p:cNvSpPr txBox="1"/>
          <p:nvPr>
            <p:ph type="title"/>
          </p:nvPr>
        </p:nvSpPr>
        <p:spPr>
          <a:xfrm>
            <a:off x="1334700" y="839125"/>
            <a:ext cx="6474600" cy="84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a:t>Merci de votre attention !</a:t>
            </a:r>
            <a:endParaRPr/>
          </a:p>
        </p:txBody>
      </p:sp>
      <p:sp>
        <p:nvSpPr>
          <p:cNvPr id="5722" name="Google Shape;5722;p36"/>
          <p:cNvSpPr txBox="1"/>
          <p:nvPr/>
        </p:nvSpPr>
        <p:spPr>
          <a:xfrm>
            <a:off x="3038700" y="1995800"/>
            <a:ext cx="3066600" cy="19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 sz="1600" u="sng" cap="none" strike="noStrike">
                <a:solidFill>
                  <a:srgbClr val="FFD966"/>
                </a:solidFill>
                <a:latin typeface="Roboto"/>
                <a:ea typeface="Roboto"/>
                <a:cs typeface="Roboto"/>
                <a:sym typeface="Roboto"/>
                <a:hlinkClick r:id="rId3">
                  <a:extLst>
                    <a:ext uri="{A12FA001-AC4F-418D-AE19-62706E023703}">
                      <ahyp:hlinkClr val="tx"/>
                    </a:ext>
                  </a:extLst>
                </a:hlinkClick>
              </a:rPr>
              <a:t>discord.gg/8tVCZJG</a:t>
            </a:r>
            <a:endParaRPr b="0" i="0" sz="1600" u="none" cap="none" strike="noStrike">
              <a:solidFill>
                <a:srgbClr val="FFFFFF"/>
              </a:solidFill>
              <a:latin typeface="Roboto"/>
              <a:ea typeface="Roboto"/>
              <a:cs typeface="Roboto"/>
              <a:sym typeface="Roboto"/>
            </a:endParaRPr>
          </a:p>
          <a:p>
            <a:pPr indent="0" lvl="0" marL="0" marR="0" rtl="0" algn="ctr">
              <a:lnSpc>
                <a:spcPct val="100000"/>
              </a:lnSpc>
              <a:spcBef>
                <a:spcPts val="1600"/>
              </a:spcBef>
              <a:spcAft>
                <a:spcPts val="0"/>
              </a:spcAft>
              <a:buClr>
                <a:srgbClr val="000000"/>
              </a:buClr>
              <a:buSzPts val="1600"/>
              <a:buFont typeface="Arial"/>
              <a:buNone/>
            </a:pPr>
            <a:r>
              <a:rPr b="0" i="0" lang="en" sz="1600" u="none" cap="none" strike="noStrike">
                <a:solidFill>
                  <a:srgbClr val="FFFFFF"/>
                </a:solidFill>
                <a:latin typeface="Roboto"/>
                <a:ea typeface="Roboto"/>
                <a:cs typeface="Roboto"/>
                <a:sym typeface="Roboto"/>
              </a:rPr>
              <a:t>Par écrit : canal #en-direct</a:t>
            </a:r>
            <a:endParaRPr b="0" i="0" sz="1600" u="none" cap="none" strike="noStrike">
              <a:solidFill>
                <a:srgbClr val="FFFFFF"/>
              </a:solidFill>
              <a:latin typeface="Roboto"/>
              <a:ea typeface="Roboto"/>
              <a:cs typeface="Roboto"/>
              <a:sym typeface="Roboto"/>
            </a:endParaRPr>
          </a:p>
          <a:p>
            <a:pPr indent="0" lvl="0" marL="0" marR="0" rtl="0" algn="ctr">
              <a:lnSpc>
                <a:spcPct val="100000"/>
              </a:lnSpc>
              <a:spcBef>
                <a:spcPts val="1600"/>
              </a:spcBef>
              <a:spcAft>
                <a:spcPts val="1600"/>
              </a:spcAft>
              <a:buClr>
                <a:srgbClr val="000000"/>
              </a:buClr>
              <a:buSzPts val="1600"/>
              <a:buFont typeface="Arial"/>
              <a:buNone/>
            </a:pPr>
            <a:r>
              <a:rPr b="0" i="0" lang="en" sz="1600" u="none" cap="none" strike="noStrike">
                <a:solidFill>
                  <a:srgbClr val="FFFFFF"/>
                </a:solidFill>
                <a:latin typeface="Roboto"/>
                <a:ea typeface="Roboto"/>
                <a:cs typeface="Roboto"/>
                <a:sym typeface="Roboto"/>
              </a:rPr>
              <a:t>Par oral : lever la main (:</a:t>
            </a:r>
            <a:endParaRPr b="0" i="0" sz="1600" u="none" cap="none" strike="noStrike">
              <a:solidFill>
                <a:srgbClr val="FFFFFF"/>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3" name="Shape 4263"/>
        <p:cNvGrpSpPr/>
        <p:nvPr/>
      </p:nvGrpSpPr>
      <p:grpSpPr>
        <a:xfrm>
          <a:off x="0" y="0"/>
          <a:ext cx="0" cy="0"/>
          <a:chOff x="0" y="0"/>
          <a:chExt cx="0" cy="0"/>
        </a:xfrm>
      </p:grpSpPr>
      <p:sp>
        <p:nvSpPr>
          <p:cNvPr id="4264" name="Google Shape;4264;g21e140e0c43_0_0"/>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Points clés</a:t>
            </a:r>
            <a:endParaRPr/>
          </a:p>
        </p:txBody>
      </p:sp>
      <p:sp>
        <p:nvSpPr>
          <p:cNvPr id="4265" name="Google Shape;4265;g21e140e0c43_0_0"/>
          <p:cNvSpPr txBox="1"/>
          <p:nvPr>
            <p:ph idx="2" type="title"/>
          </p:nvPr>
        </p:nvSpPr>
        <p:spPr>
          <a:xfrm>
            <a:off x="770594" y="3117600"/>
            <a:ext cx="22587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
              <a:t>Jouer, c’est progresser</a:t>
            </a:r>
            <a:endParaRPr/>
          </a:p>
        </p:txBody>
      </p:sp>
      <p:sp>
        <p:nvSpPr>
          <p:cNvPr id="4266" name="Google Shape;4266;g21e140e0c43_0_0"/>
          <p:cNvSpPr txBox="1"/>
          <p:nvPr>
            <p:ph idx="1" type="subTitle"/>
          </p:nvPr>
        </p:nvSpPr>
        <p:spPr>
          <a:xfrm>
            <a:off x="770594" y="3529786"/>
            <a:ext cx="2258700" cy="110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Il ne faut pas hésiter à jouer à pleeein de jeux pour apprendre à en créer !</a:t>
            </a:r>
            <a:endParaRPr/>
          </a:p>
        </p:txBody>
      </p:sp>
      <p:sp>
        <p:nvSpPr>
          <p:cNvPr id="4267" name="Google Shape;4267;g21e140e0c43_0_0"/>
          <p:cNvSpPr txBox="1"/>
          <p:nvPr>
            <p:ph idx="3" type="title"/>
          </p:nvPr>
        </p:nvSpPr>
        <p:spPr>
          <a:xfrm>
            <a:off x="3442651" y="3117600"/>
            <a:ext cx="22587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
              <a:t>Le GDD est important</a:t>
            </a:r>
            <a:endParaRPr/>
          </a:p>
        </p:txBody>
      </p:sp>
      <p:sp>
        <p:nvSpPr>
          <p:cNvPr id="4268" name="Google Shape;4268;g21e140e0c43_0_0"/>
          <p:cNvSpPr txBox="1"/>
          <p:nvPr>
            <p:ph idx="4" type="subTitle"/>
          </p:nvPr>
        </p:nvSpPr>
        <p:spPr>
          <a:xfrm>
            <a:off x="3442651" y="3529797"/>
            <a:ext cx="2258700" cy="110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Une feuille de route permet de ne pas se perdre.</a:t>
            </a:r>
            <a:endParaRPr/>
          </a:p>
        </p:txBody>
      </p:sp>
      <p:sp>
        <p:nvSpPr>
          <p:cNvPr id="4269" name="Google Shape;4269;g21e140e0c43_0_0"/>
          <p:cNvSpPr txBox="1"/>
          <p:nvPr>
            <p:ph idx="5" type="title"/>
          </p:nvPr>
        </p:nvSpPr>
        <p:spPr>
          <a:xfrm>
            <a:off x="6114706" y="3117600"/>
            <a:ext cx="2258700" cy="39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600"/>
              <a:buNone/>
            </a:pPr>
            <a:r>
              <a:rPr lang="en"/>
              <a:t>Do-cu-men-ter !</a:t>
            </a:r>
            <a:endParaRPr/>
          </a:p>
        </p:txBody>
      </p:sp>
      <p:sp>
        <p:nvSpPr>
          <p:cNvPr id="4270" name="Google Shape;4270;g21e140e0c43_0_0"/>
          <p:cNvSpPr txBox="1"/>
          <p:nvPr>
            <p:ph idx="6" type="subTitle"/>
          </p:nvPr>
        </p:nvSpPr>
        <p:spPr>
          <a:xfrm>
            <a:off x="6114706" y="3529797"/>
            <a:ext cx="2258700" cy="110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Prendre des notes et noter les étapes importantes lors des </a:t>
            </a:r>
            <a:r>
              <a:rPr i="1" lang="en"/>
              <a:t>playtests</a:t>
            </a:r>
            <a:r>
              <a:rPr lang="en"/>
              <a:t> et autres.</a:t>
            </a:r>
            <a:endParaRPr/>
          </a:p>
        </p:txBody>
      </p:sp>
      <p:pic>
        <p:nvPicPr>
          <p:cNvPr id="4271" name="Google Shape;4271;g21e140e0c43_0_0"/>
          <p:cNvPicPr preferRelativeResize="0"/>
          <p:nvPr/>
        </p:nvPicPr>
        <p:blipFill rotWithShape="1">
          <a:blip r:embed="rId3">
            <a:alphaModFix/>
          </a:blip>
          <a:srcRect b="0" l="0" r="0" t="0"/>
          <a:stretch/>
        </p:blipFill>
        <p:spPr>
          <a:xfrm>
            <a:off x="926213" y="1170125"/>
            <a:ext cx="1947475" cy="1947475"/>
          </a:xfrm>
          <a:prstGeom prst="rect">
            <a:avLst/>
          </a:prstGeom>
          <a:noFill/>
          <a:ln>
            <a:noFill/>
          </a:ln>
        </p:spPr>
      </p:pic>
      <p:pic>
        <p:nvPicPr>
          <p:cNvPr id="4272" name="Google Shape;4272;g21e140e0c43_0_0"/>
          <p:cNvPicPr preferRelativeResize="0"/>
          <p:nvPr/>
        </p:nvPicPr>
        <p:blipFill rotWithShape="1">
          <a:blip r:embed="rId4">
            <a:alphaModFix/>
          </a:blip>
          <a:srcRect b="0" l="0" r="0" t="0"/>
          <a:stretch/>
        </p:blipFill>
        <p:spPr>
          <a:xfrm>
            <a:off x="3598250" y="1170125"/>
            <a:ext cx="1947475" cy="1947475"/>
          </a:xfrm>
          <a:prstGeom prst="rect">
            <a:avLst/>
          </a:prstGeom>
          <a:noFill/>
          <a:ln>
            <a:noFill/>
          </a:ln>
        </p:spPr>
      </p:pic>
      <p:pic>
        <p:nvPicPr>
          <p:cNvPr id="4273" name="Google Shape;4273;g21e140e0c43_0_0"/>
          <p:cNvPicPr preferRelativeResize="0"/>
          <p:nvPr/>
        </p:nvPicPr>
        <p:blipFill rotWithShape="1">
          <a:blip r:embed="rId5">
            <a:alphaModFix/>
          </a:blip>
          <a:srcRect b="0" l="0" r="0" t="0"/>
          <a:stretch/>
        </p:blipFill>
        <p:spPr>
          <a:xfrm>
            <a:off x="6270288" y="1170125"/>
            <a:ext cx="1947475" cy="1947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7" name="Shape 4277"/>
        <p:cNvGrpSpPr/>
        <p:nvPr/>
      </p:nvGrpSpPr>
      <p:grpSpPr>
        <a:xfrm>
          <a:off x="0" y="0"/>
          <a:ext cx="0" cy="0"/>
          <a:chOff x="0" y="0"/>
          <a:chExt cx="0" cy="0"/>
        </a:xfrm>
      </p:grpSpPr>
      <p:sp>
        <p:nvSpPr>
          <p:cNvPr id="4278" name="Google Shape;4278;p8"/>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a:t>Le Storytelling</a:t>
            </a:r>
            <a:endParaRPr/>
          </a:p>
        </p:txBody>
      </p:sp>
      <p:sp>
        <p:nvSpPr>
          <p:cNvPr id="4279" name="Google Shape;4279;p8"/>
          <p:cNvSpPr txBox="1"/>
          <p:nvPr>
            <p:ph idx="1" type="subTitle"/>
          </p:nvPr>
        </p:nvSpPr>
        <p:spPr>
          <a:xfrm>
            <a:off x="1753050" y="2289400"/>
            <a:ext cx="56379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lang="en"/>
              <a:t>boromir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3" name="Shape 4283"/>
        <p:cNvGrpSpPr/>
        <p:nvPr/>
      </p:nvGrpSpPr>
      <p:grpSpPr>
        <a:xfrm>
          <a:off x="0" y="0"/>
          <a:ext cx="0" cy="0"/>
          <a:chOff x="0" y="0"/>
          <a:chExt cx="0" cy="0"/>
        </a:xfrm>
      </p:grpSpPr>
      <p:sp>
        <p:nvSpPr>
          <p:cNvPr id="4284" name="Google Shape;4284;g1d157ec8bc0_2_0"/>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Plan</a:t>
            </a:r>
            <a:endParaRPr/>
          </a:p>
        </p:txBody>
      </p:sp>
      <p:sp>
        <p:nvSpPr>
          <p:cNvPr id="4285" name="Google Shape;4285;g1d157ec8bc0_2_0"/>
          <p:cNvSpPr txBox="1"/>
          <p:nvPr>
            <p:ph idx="2" type="body"/>
          </p:nvPr>
        </p:nvSpPr>
        <p:spPr>
          <a:xfrm>
            <a:off x="4827925" y="922650"/>
            <a:ext cx="3837000" cy="3298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a:t>C’est quoi le storytelling ?</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lang="en"/>
              <a:t>Les game pillars</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Clr>
                <a:schemeClr val="dk1"/>
              </a:buClr>
              <a:buSzPts val="1600"/>
              <a:buFont typeface="Arial"/>
              <a:buNone/>
            </a:pPr>
            <a:r>
              <a:rPr lang="en"/>
              <a:t>Le narrative designer</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lang="en"/>
              <a:t>Le but de son histoire</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lang="en"/>
              <a:t>Raconter son histoire</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i="1" lang="en"/>
              <a:t>Exercice !</a:t>
            </a:r>
            <a:endParaRPr i="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9" name="Shape 4289"/>
        <p:cNvGrpSpPr/>
        <p:nvPr/>
      </p:nvGrpSpPr>
      <p:grpSpPr>
        <a:xfrm>
          <a:off x="0" y="0"/>
          <a:ext cx="0" cy="0"/>
          <a:chOff x="0" y="0"/>
          <a:chExt cx="0" cy="0"/>
        </a:xfrm>
      </p:grpSpPr>
      <p:sp>
        <p:nvSpPr>
          <p:cNvPr id="4290" name="Google Shape;4290;p10"/>
          <p:cNvSpPr txBox="1"/>
          <p:nvPr>
            <p:ph idx="2" type="title"/>
          </p:nvPr>
        </p:nvSpPr>
        <p:spPr>
          <a:xfrm>
            <a:off x="311700" y="1106125"/>
            <a:ext cx="8520600" cy="711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a:t>C’est quoi le Storytelling</a:t>
            </a:r>
            <a:endParaRPr/>
          </a:p>
        </p:txBody>
      </p:sp>
      <p:sp>
        <p:nvSpPr>
          <p:cNvPr id="4291" name="Google Shape;4291;p10"/>
          <p:cNvSpPr txBox="1"/>
          <p:nvPr>
            <p:ph idx="1" type="subTitle"/>
          </p:nvPr>
        </p:nvSpPr>
        <p:spPr>
          <a:xfrm>
            <a:off x="1440300" y="1817125"/>
            <a:ext cx="6263400" cy="14604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SzPts val="1800"/>
              <a:buNone/>
            </a:pPr>
            <a:r>
              <a:t/>
            </a:r>
            <a:endParaRPr>
              <a:solidFill>
                <a:schemeClr val="accent1"/>
              </a:solidFill>
            </a:endParaRPr>
          </a:p>
          <a:p>
            <a:pPr indent="0" lvl="0" marL="0" rtl="0" algn="ctr">
              <a:lnSpc>
                <a:spcPct val="100000"/>
              </a:lnSpc>
              <a:spcBef>
                <a:spcPts val="0"/>
              </a:spcBef>
              <a:spcAft>
                <a:spcPts val="0"/>
              </a:spcAft>
              <a:buSzPts val="1800"/>
              <a:buNone/>
            </a:pPr>
            <a:r>
              <a:t/>
            </a:r>
            <a:endParaRPr>
              <a:solidFill>
                <a:schemeClr val="accent1"/>
              </a:solidFill>
            </a:endParaRPr>
          </a:p>
          <a:p>
            <a:pPr indent="0" lvl="0" marL="0" rtl="0" algn="l">
              <a:lnSpc>
                <a:spcPct val="100000"/>
              </a:lnSpc>
              <a:spcBef>
                <a:spcPts val="0"/>
              </a:spcBef>
              <a:spcAft>
                <a:spcPts val="0"/>
              </a:spcAft>
              <a:buSzPts val="1800"/>
              <a:buNone/>
            </a:pPr>
            <a:r>
              <a:rPr lang="en"/>
              <a:t>		</a:t>
            </a:r>
            <a:endParaRPr/>
          </a:p>
        </p:txBody>
      </p:sp>
      <p:sp>
        <p:nvSpPr>
          <p:cNvPr id="4292" name="Google Shape;4292;p10"/>
          <p:cNvSpPr txBox="1"/>
          <p:nvPr/>
        </p:nvSpPr>
        <p:spPr>
          <a:xfrm>
            <a:off x="3534000" y="2146025"/>
            <a:ext cx="2076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Roboto"/>
                <a:ea typeface="Roboto"/>
                <a:cs typeface="Roboto"/>
                <a:sym typeface="Roboto"/>
              </a:rPr>
              <a:t>aragorn</a:t>
            </a:r>
            <a:endParaRPr b="0" i="0" sz="1400" u="none" cap="none" strike="noStrike">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6" name="Shape 4296"/>
        <p:cNvGrpSpPr/>
        <p:nvPr/>
      </p:nvGrpSpPr>
      <p:grpSpPr>
        <a:xfrm>
          <a:off x="0" y="0"/>
          <a:ext cx="0" cy="0"/>
          <a:chOff x="0" y="0"/>
          <a:chExt cx="0" cy="0"/>
        </a:xfrm>
      </p:grpSpPr>
      <p:sp>
        <p:nvSpPr>
          <p:cNvPr id="4297" name="Google Shape;4297;g221c60a57bc_3_9"/>
          <p:cNvSpPr txBox="1"/>
          <p:nvPr>
            <p:ph idx="1" type="body"/>
          </p:nvPr>
        </p:nvSpPr>
        <p:spPr>
          <a:xfrm>
            <a:off x="778900" y="1013975"/>
            <a:ext cx="7072500" cy="35547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Le storytelling, ou bien mise en récit, ou bien accroche narrative, c’est raconter quelque chose.</a:t>
            </a:r>
            <a:endParaRPr/>
          </a:p>
          <a:p>
            <a:pPr indent="-342900" lvl="0" marL="457200" rtl="0" algn="l">
              <a:lnSpc>
                <a:spcPct val="100000"/>
              </a:lnSpc>
              <a:spcBef>
                <a:spcPts val="0"/>
              </a:spcBef>
              <a:spcAft>
                <a:spcPts val="0"/>
              </a:spcAft>
              <a:buSzPts val="1800"/>
              <a:buChar char="-"/>
            </a:pPr>
            <a:r>
              <a:rPr lang="en"/>
              <a:t>D’abord utilisé pour de la transmission orale, se développe après l’invention de l’écriture.</a:t>
            </a:r>
            <a:endParaRPr/>
          </a:p>
          <a:p>
            <a:pPr indent="-342900" lvl="0" marL="457200" rtl="0" algn="l">
              <a:lnSpc>
                <a:spcPct val="100000"/>
              </a:lnSpc>
              <a:spcBef>
                <a:spcPts val="0"/>
              </a:spcBef>
              <a:spcAft>
                <a:spcPts val="0"/>
              </a:spcAft>
              <a:buSzPts val="1800"/>
              <a:buChar char="-"/>
            </a:pPr>
            <a:r>
              <a:rPr lang="en"/>
              <a:t>Une des caractéristiques des humain·e·s ?</a:t>
            </a:r>
            <a:endParaRPr/>
          </a:p>
          <a:p>
            <a:pPr indent="0" lvl="0" marL="0" rtl="0" algn="l">
              <a:lnSpc>
                <a:spcPct val="100000"/>
              </a:lnSpc>
              <a:spcBef>
                <a:spcPts val="0"/>
              </a:spcBef>
              <a:spcAft>
                <a:spcPts val="0"/>
              </a:spcAft>
              <a:buSzPts val="1800"/>
              <a:buNone/>
            </a:pPr>
            <a:r>
              <a:t/>
            </a:r>
            <a:endParaRPr/>
          </a:p>
        </p:txBody>
      </p:sp>
      <p:sp>
        <p:nvSpPr>
          <p:cNvPr id="4298" name="Google Shape;4298;g221c60a57bc_3_9"/>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Un peu d’histoire</a:t>
            </a:r>
            <a:endParaRPr/>
          </a:p>
        </p:txBody>
      </p:sp>
      <p:pic>
        <p:nvPicPr>
          <p:cNvPr id="4299" name="Google Shape;4299;g221c60a57bc_3_9">
            <a:hlinkClick r:id="rId3"/>
          </p:cNvPr>
          <p:cNvPicPr preferRelativeResize="0"/>
          <p:nvPr/>
        </p:nvPicPr>
        <p:blipFill rotWithShape="1">
          <a:blip r:embed="rId4">
            <a:alphaModFix/>
          </a:blip>
          <a:srcRect b="0" l="0" r="0" t="0"/>
          <a:stretch/>
        </p:blipFill>
        <p:spPr>
          <a:xfrm>
            <a:off x="3143250" y="2571763"/>
            <a:ext cx="2857500" cy="2409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3" name="Shape 4303"/>
        <p:cNvGrpSpPr/>
        <p:nvPr/>
      </p:nvGrpSpPr>
      <p:grpSpPr>
        <a:xfrm>
          <a:off x="0" y="0"/>
          <a:ext cx="0" cy="0"/>
          <a:chOff x="0" y="0"/>
          <a:chExt cx="0" cy="0"/>
        </a:xfrm>
      </p:grpSpPr>
      <p:sp>
        <p:nvSpPr>
          <p:cNvPr id="4304" name="Google Shape;4304;g221c60a57bc_3_15"/>
          <p:cNvSpPr txBox="1"/>
          <p:nvPr>
            <p:ph idx="1" type="body"/>
          </p:nvPr>
        </p:nvSpPr>
        <p:spPr>
          <a:xfrm>
            <a:off x="778900" y="1013975"/>
            <a:ext cx="7072500" cy="35547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Raconter une histoire sert à partager une expérience.</a:t>
            </a:r>
            <a:endParaRPr/>
          </a:p>
          <a:p>
            <a:pPr indent="-342900" lvl="0" marL="457200" rtl="0" algn="l">
              <a:lnSpc>
                <a:spcPct val="100000"/>
              </a:lnSpc>
              <a:spcBef>
                <a:spcPts val="0"/>
              </a:spcBef>
              <a:spcAft>
                <a:spcPts val="0"/>
              </a:spcAft>
              <a:buSzPts val="1800"/>
              <a:buChar char="-"/>
            </a:pPr>
            <a:r>
              <a:rPr lang="en"/>
              <a:t>Un jeu vidéo est une expérience.</a:t>
            </a:r>
            <a:endParaRPr/>
          </a:p>
          <a:p>
            <a:pPr indent="-330200" lvl="1" marL="914400" rtl="0" algn="l">
              <a:lnSpc>
                <a:spcPct val="100000"/>
              </a:lnSpc>
              <a:spcBef>
                <a:spcPts val="0"/>
              </a:spcBef>
              <a:spcAft>
                <a:spcPts val="0"/>
              </a:spcAft>
              <a:buSzPts val="1600"/>
              <a:buChar char="-"/>
            </a:pPr>
            <a:r>
              <a:rPr lang="en"/>
              <a:t>On pourrait presque dire que le jeu vidéo est l’outil final pour faire du storytelling.</a:t>
            </a:r>
            <a:endParaRPr/>
          </a:p>
          <a:p>
            <a:pPr indent="-342900" lvl="0" marL="457200" rtl="0" algn="l">
              <a:lnSpc>
                <a:spcPct val="100000"/>
              </a:lnSpc>
              <a:spcBef>
                <a:spcPts val="0"/>
              </a:spcBef>
              <a:spcAft>
                <a:spcPts val="0"/>
              </a:spcAft>
              <a:buSzPts val="1800"/>
              <a:buChar char="-"/>
            </a:pPr>
            <a:r>
              <a:rPr lang="en"/>
              <a:t>De nombreux exemples de jeux narratifs qui montrent l’investissement pour les joueur·euse·s.</a:t>
            </a:r>
            <a:endParaRPr/>
          </a:p>
        </p:txBody>
      </p:sp>
      <p:sp>
        <p:nvSpPr>
          <p:cNvPr id="4305" name="Google Shape;4305;g221c60a57bc_3_15"/>
          <p:cNvSpPr txBox="1"/>
          <p:nvPr>
            <p:ph type="title"/>
          </p:nvPr>
        </p:nvSpPr>
        <p:spPr>
          <a:xfrm>
            <a:off x="311700" y="292625"/>
            <a:ext cx="8520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t>Pourquoi lol</a:t>
            </a:r>
            <a:endParaRPr/>
          </a:p>
        </p:txBody>
      </p:sp>
      <p:pic>
        <p:nvPicPr>
          <p:cNvPr id="4306" name="Google Shape;4306;g221c60a57bc_3_15"/>
          <p:cNvPicPr preferRelativeResize="0"/>
          <p:nvPr/>
        </p:nvPicPr>
        <p:blipFill rotWithShape="1">
          <a:blip r:embed="rId3">
            <a:alphaModFix/>
          </a:blip>
          <a:srcRect b="0" l="0" r="0" t="0"/>
          <a:stretch/>
        </p:blipFill>
        <p:spPr>
          <a:xfrm>
            <a:off x="0" y="2881475"/>
            <a:ext cx="9225173" cy="970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tro Videogames Newsletter">
  <a:themeElements>
    <a:clrScheme name="Simple Light">
      <a:dk1>
        <a:srgbClr val="000000"/>
      </a:dk1>
      <a:lt1>
        <a:srgbClr val="FFFFFF"/>
      </a:lt1>
      <a:dk2>
        <a:srgbClr val="595959"/>
      </a:dk2>
      <a:lt2>
        <a:srgbClr val="EEEEEE"/>
      </a:lt2>
      <a:accent1>
        <a:srgbClr val="FFD966"/>
      </a:accent1>
      <a:accent2>
        <a:srgbClr val="C9741B"/>
      </a:accent2>
      <a:accent3>
        <a:srgbClr val="F1C232"/>
      </a:accent3>
      <a:accent4>
        <a:srgbClr val="FFE599"/>
      </a:accent4>
      <a:accent5>
        <a:srgbClr val="BF9000"/>
      </a:accent5>
      <a:accent6>
        <a:srgbClr val="1C4587"/>
      </a:accent6>
      <a:hlink>
        <a:srgbClr val="FFD9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